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0.svg" ContentType="image/svg+xml"/>
  <Override PartName="/ppt/media/image101.svg" ContentType="image/svg+xml"/>
  <Override PartName="/ppt/media/image103.svg" ContentType="image/svg+xml"/>
  <Override PartName="/ppt/media/image105.svg" ContentType="image/svg+xml"/>
  <Override PartName="/ppt/media/image107.svg" ContentType="image/svg+xml"/>
  <Override PartName="/ppt/media/image109.svg" ContentType="image/svg+xml"/>
  <Override PartName="/ppt/media/image111.svg" ContentType="image/svg+xml"/>
  <Override PartName="/ppt/media/image113.svg" ContentType="image/svg+xml"/>
  <Override PartName="/ppt/media/image115.svg" ContentType="image/svg+xml"/>
  <Override PartName="/ppt/media/image117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6.svg" ContentType="image/svg+xml"/>
  <Override PartName="/ppt/media/image60.svg" ContentType="image/svg+xml"/>
  <Override PartName="/ppt/media/image62.svg" ContentType="image/svg+xml"/>
  <Override PartName="/ppt/media/image64.svg" ContentType="image/svg+xml"/>
  <Override PartName="/ppt/media/image66.svg" ContentType="image/svg+xml"/>
  <Override PartName="/ppt/media/image68.svg" ContentType="image/svg+xml"/>
  <Override PartName="/ppt/media/image70.svg" ContentType="image/svg+xml"/>
  <Override PartName="/ppt/media/image73.svg" ContentType="image/svg+xml"/>
  <Override PartName="/ppt/media/image75.svg" ContentType="image/svg+xml"/>
  <Override PartName="/ppt/media/image77.svg" ContentType="image/svg+xml"/>
  <Override PartName="/ppt/media/image79.svg" ContentType="image/svg+xml"/>
  <Override PartName="/ppt/media/image8.svg" ContentType="image/svg+xml"/>
  <Override PartName="/ppt/media/image81.svg" ContentType="image/svg+xml"/>
  <Override PartName="/ppt/media/image83.svg" ContentType="image/svg+xml"/>
  <Override PartName="/ppt/media/image85.svg" ContentType="image/svg+xml"/>
  <Override PartName="/ppt/media/image87.svg" ContentType="image/svg+xml"/>
  <Override PartName="/ppt/media/image89.svg" ContentType="image/svg+xml"/>
  <Override PartName="/ppt/media/image91.svg" ContentType="image/svg+xml"/>
  <Override PartName="/ppt/media/image93.svg" ContentType="image/svg+xml"/>
  <Override PartName="/ppt/media/image95.svg" ContentType="image/svg+xml"/>
  <Override PartName="/ppt/media/image97.svg" ContentType="image/svg+xml"/>
  <Override PartName="/ppt/media/image99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handoutMaster" Target="handoutMasters/handoutMaster1.xml"/><Relationship Id="rId28" Type="http://schemas.openxmlformats.org/officeDocument/2006/relationships/notesMaster" Target="notesMasters/notesMaster1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页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1.xml"/><Relationship Id="rId13" Type="http://schemas.openxmlformats.org/officeDocument/2006/relationships/image" Target="../media/image4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02.xml"/><Relationship Id="rId8" Type="http://schemas.openxmlformats.org/officeDocument/2006/relationships/tags" Target="../tags/tag201.xml"/><Relationship Id="rId7" Type="http://schemas.openxmlformats.org/officeDocument/2006/relationships/tags" Target="../tags/tag200.xml"/><Relationship Id="rId6" Type="http://schemas.openxmlformats.org/officeDocument/2006/relationships/tags" Target="../tags/tag199.xml"/><Relationship Id="rId5" Type="http://schemas.openxmlformats.org/officeDocument/2006/relationships/tags" Target="../tags/tag198.xml"/><Relationship Id="rId4" Type="http://schemas.openxmlformats.org/officeDocument/2006/relationships/tags" Target="../tags/tag197.xml"/><Relationship Id="rId3" Type="http://schemas.openxmlformats.org/officeDocument/2006/relationships/tags" Target="../tags/tag196.xml"/><Relationship Id="rId29" Type="http://schemas.openxmlformats.org/officeDocument/2006/relationships/slideLayout" Target="../slideLayouts/slideLayout7.xml"/><Relationship Id="rId28" Type="http://schemas.openxmlformats.org/officeDocument/2006/relationships/tags" Target="../tags/tag221.xml"/><Relationship Id="rId27" Type="http://schemas.openxmlformats.org/officeDocument/2006/relationships/tags" Target="../tags/tag220.xml"/><Relationship Id="rId26" Type="http://schemas.openxmlformats.org/officeDocument/2006/relationships/tags" Target="../tags/tag219.xml"/><Relationship Id="rId25" Type="http://schemas.openxmlformats.org/officeDocument/2006/relationships/tags" Target="../tags/tag218.xml"/><Relationship Id="rId24" Type="http://schemas.openxmlformats.org/officeDocument/2006/relationships/tags" Target="../tags/tag217.xml"/><Relationship Id="rId23" Type="http://schemas.openxmlformats.org/officeDocument/2006/relationships/tags" Target="../tags/tag216.xml"/><Relationship Id="rId22" Type="http://schemas.openxmlformats.org/officeDocument/2006/relationships/tags" Target="../tags/tag215.xml"/><Relationship Id="rId21" Type="http://schemas.openxmlformats.org/officeDocument/2006/relationships/tags" Target="../tags/tag214.xml"/><Relationship Id="rId20" Type="http://schemas.openxmlformats.org/officeDocument/2006/relationships/tags" Target="../tags/tag213.xml"/><Relationship Id="rId2" Type="http://schemas.openxmlformats.org/officeDocument/2006/relationships/tags" Target="../tags/tag195.xml"/><Relationship Id="rId19" Type="http://schemas.openxmlformats.org/officeDocument/2006/relationships/tags" Target="../tags/tag212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tags" Target="../tags/tag205.xml"/><Relationship Id="rId11" Type="http://schemas.openxmlformats.org/officeDocument/2006/relationships/tags" Target="../tags/tag204.xml"/><Relationship Id="rId10" Type="http://schemas.openxmlformats.org/officeDocument/2006/relationships/tags" Target="../tags/tag203.xml"/><Relationship Id="rId1" Type="http://schemas.openxmlformats.org/officeDocument/2006/relationships/tags" Target="../tags/tag194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1.svg"/><Relationship Id="rId8" Type="http://schemas.openxmlformats.org/officeDocument/2006/relationships/image" Target="../media/image40.png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7" Type="http://schemas.openxmlformats.org/officeDocument/2006/relationships/slideLayout" Target="../slideLayouts/slideLayout7.xml"/><Relationship Id="rId36" Type="http://schemas.openxmlformats.org/officeDocument/2006/relationships/tags" Target="../tags/tag247.xml"/><Relationship Id="rId35" Type="http://schemas.openxmlformats.org/officeDocument/2006/relationships/tags" Target="../tags/tag246.xml"/><Relationship Id="rId34" Type="http://schemas.openxmlformats.org/officeDocument/2006/relationships/tags" Target="../tags/tag245.xml"/><Relationship Id="rId33" Type="http://schemas.openxmlformats.org/officeDocument/2006/relationships/image" Target="../media/image47.svg"/><Relationship Id="rId32" Type="http://schemas.openxmlformats.org/officeDocument/2006/relationships/image" Target="../media/image46.png"/><Relationship Id="rId31" Type="http://schemas.openxmlformats.org/officeDocument/2006/relationships/tags" Target="../tags/tag244.xml"/><Relationship Id="rId30" Type="http://schemas.openxmlformats.org/officeDocument/2006/relationships/tags" Target="../tags/tag243.xml"/><Relationship Id="rId3" Type="http://schemas.openxmlformats.org/officeDocument/2006/relationships/tags" Target="../tags/tag224.xml"/><Relationship Id="rId29" Type="http://schemas.openxmlformats.org/officeDocument/2006/relationships/tags" Target="../tags/tag242.xml"/><Relationship Id="rId28" Type="http://schemas.openxmlformats.org/officeDocument/2006/relationships/tags" Target="../tags/tag241.xml"/><Relationship Id="rId27" Type="http://schemas.openxmlformats.org/officeDocument/2006/relationships/image" Target="../media/image45.svg"/><Relationship Id="rId26" Type="http://schemas.openxmlformats.org/officeDocument/2006/relationships/image" Target="../media/image44.png"/><Relationship Id="rId25" Type="http://schemas.openxmlformats.org/officeDocument/2006/relationships/tags" Target="../tags/tag240.xml"/><Relationship Id="rId24" Type="http://schemas.openxmlformats.org/officeDocument/2006/relationships/tags" Target="../tags/tag239.xml"/><Relationship Id="rId23" Type="http://schemas.openxmlformats.org/officeDocument/2006/relationships/tags" Target="../tags/tag238.xml"/><Relationship Id="rId22" Type="http://schemas.openxmlformats.org/officeDocument/2006/relationships/tags" Target="../tags/tag237.xml"/><Relationship Id="rId21" Type="http://schemas.openxmlformats.org/officeDocument/2006/relationships/image" Target="../media/image27.svg"/><Relationship Id="rId20" Type="http://schemas.openxmlformats.org/officeDocument/2006/relationships/image" Target="../media/image26.png"/><Relationship Id="rId2" Type="http://schemas.openxmlformats.org/officeDocument/2006/relationships/tags" Target="../tags/tag223.xml"/><Relationship Id="rId19" Type="http://schemas.openxmlformats.org/officeDocument/2006/relationships/tags" Target="../tags/tag236.xml"/><Relationship Id="rId18" Type="http://schemas.openxmlformats.org/officeDocument/2006/relationships/tags" Target="../tags/tag235.xml"/><Relationship Id="rId17" Type="http://schemas.openxmlformats.org/officeDocument/2006/relationships/tags" Target="../tags/tag234.xml"/><Relationship Id="rId16" Type="http://schemas.openxmlformats.org/officeDocument/2006/relationships/tags" Target="../tags/tag233.xml"/><Relationship Id="rId15" Type="http://schemas.openxmlformats.org/officeDocument/2006/relationships/image" Target="../media/image43.svg"/><Relationship Id="rId14" Type="http://schemas.openxmlformats.org/officeDocument/2006/relationships/image" Target="../media/image42.png"/><Relationship Id="rId13" Type="http://schemas.openxmlformats.org/officeDocument/2006/relationships/tags" Target="../tags/tag232.xml"/><Relationship Id="rId12" Type="http://schemas.openxmlformats.org/officeDocument/2006/relationships/tags" Target="../tags/tag231.xml"/><Relationship Id="rId11" Type="http://schemas.openxmlformats.org/officeDocument/2006/relationships/tags" Target="../tags/tag230.xml"/><Relationship Id="rId10" Type="http://schemas.openxmlformats.org/officeDocument/2006/relationships/tags" Target="../tags/tag229.xml"/><Relationship Id="rId1" Type="http://schemas.openxmlformats.org/officeDocument/2006/relationships/tags" Target="../tags/tag22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tags" Target="../tags/tag248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svg"/><Relationship Id="rId8" Type="http://schemas.openxmlformats.org/officeDocument/2006/relationships/image" Target="../media/image48.png"/><Relationship Id="rId7" Type="http://schemas.openxmlformats.org/officeDocument/2006/relationships/tags" Target="../tags/tag261.xml"/><Relationship Id="rId65" Type="http://schemas.openxmlformats.org/officeDocument/2006/relationships/slideLayout" Target="../slideLayouts/slideLayout7.xml"/><Relationship Id="rId64" Type="http://schemas.openxmlformats.org/officeDocument/2006/relationships/tags" Target="../tags/tag306.xml"/><Relationship Id="rId63" Type="http://schemas.openxmlformats.org/officeDocument/2006/relationships/tags" Target="../tags/tag305.xml"/><Relationship Id="rId62" Type="http://schemas.openxmlformats.org/officeDocument/2006/relationships/tags" Target="../tags/tag304.xml"/><Relationship Id="rId61" Type="http://schemas.openxmlformats.org/officeDocument/2006/relationships/tags" Target="../tags/tag303.xml"/><Relationship Id="rId60" Type="http://schemas.openxmlformats.org/officeDocument/2006/relationships/tags" Target="../tags/tag302.xml"/><Relationship Id="rId6" Type="http://schemas.openxmlformats.org/officeDocument/2006/relationships/tags" Target="../tags/tag260.xml"/><Relationship Id="rId59" Type="http://schemas.openxmlformats.org/officeDocument/2006/relationships/image" Target="../media/image57.svg"/><Relationship Id="rId58" Type="http://schemas.openxmlformats.org/officeDocument/2006/relationships/image" Target="../media/image56.png"/><Relationship Id="rId57" Type="http://schemas.openxmlformats.org/officeDocument/2006/relationships/tags" Target="../tags/tag301.xml"/><Relationship Id="rId56" Type="http://schemas.openxmlformats.org/officeDocument/2006/relationships/tags" Target="../tags/tag300.xml"/><Relationship Id="rId55" Type="http://schemas.openxmlformats.org/officeDocument/2006/relationships/tags" Target="../tags/tag299.xml"/><Relationship Id="rId54" Type="http://schemas.openxmlformats.org/officeDocument/2006/relationships/tags" Target="../tags/tag298.xml"/><Relationship Id="rId53" Type="http://schemas.openxmlformats.org/officeDocument/2006/relationships/tags" Target="../tags/tag297.xml"/><Relationship Id="rId52" Type="http://schemas.openxmlformats.org/officeDocument/2006/relationships/tags" Target="../tags/tag296.xml"/><Relationship Id="rId51" Type="http://schemas.openxmlformats.org/officeDocument/2006/relationships/tags" Target="../tags/tag295.xml"/><Relationship Id="rId50" Type="http://schemas.openxmlformats.org/officeDocument/2006/relationships/tags" Target="../tags/tag294.xml"/><Relationship Id="rId5" Type="http://schemas.openxmlformats.org/officeDocument/2006/relationships/tags" Target="../tags/tag259.xml"/><Relationship Id="rId49" Type="http://schemas.openxmlformats.org/officeDocument/2006/relationships/image" Target="../media/image55.svg"/><Relationship Id="rId48" Type="http://schemas.openxmlformats.org/officeDocument/2006/relationships/image" Target="../media/image54.png"/><Relationship Id="rId47" Type="http://schemas.openxmlformats.org/officeDocument/2006/relationships/tags" Target="../tags/tag293.xml"/><Relationship Id="rId46" Type="http://schemas.openxmlformats.org/officeDocument/2006/relationships/tags" Target="../tags/tag292.xml"/><Relationship Id="rId45" Type="http://schemas.openxmlformats.org/officeDocument/2006/relationships/tags" Target="../tags/tag291.xml"/><Relationship Id="rId44" Type="http://schemas.openxmlformats.org/officeDocument/2006/relationships/tags" Target="../tags/tag290.xml"/><Relationship Id="rId43" Type="http://schemas.openxmlformats.org/officeDocument/2006/relationships/tags" Target="../tags/tag289.xml"/><Relationship Id="rId42" Type="http://schemas.openxmlformats.org/officeDocument/2006/relationships/tags" Target="../tags/tag288.xml"/><Relationship Id="rId41" Type="http://schemas.openxmlformats.org/officeDocument/2006/relationships/tags" Target="../tags/tag287.xml"/><Relationship Id="rId40" Type="http://schemas.openxmlformats.org/officeDocument/2006/relationships/tags" Target="../tags/tag286.xml"/><Relationship Id="rId4" Type="http://schemas.openxmlformats.org/officeDocument/2006/relationships/tags" Target="../tags/tag258.xml"/><Relationship Id="rId39" Type="http://schemas.openxmlformats.org/officeDocument/2006/relationships/image" Target="../media/image53.svg"/><Relationship Id="rId38" Type="http://schemas.openxmlformats.org/officeDocument/2006/relationships/image" Target="../media/image52.png"/><Relationship Id="rId37" Type="http://schemas.openxmlformats.org/officeDocument/2006/relationships/tags" Target="../tags/tag285.xml"/><Relationship Id="rId36" Type="http://schemas.openxmlformats.org/officeDocument/2006/relationships/tags" Target="../tags/tag284.xml"/><Relationship Id="rId35" Type="http://schemas.openxmlformats.org/officeDocument/2006/relationships/tags" Target="../tags/tag283.xml"/><Relationship Id="rId34" Type="http://schemas.openxmlformats.org/officeDocument/2006/relationships/tags" Target="../tags/tag282.xml"/><Relationship Id="rId33" Type="http://schemas.openxmlformats.org/officeDocument/2006/relationships/tags" Target="../tags/tag281.xml"/><Relationship Id="rId32" Type="http://schemas.openxmlformats.org/officeDocument/2006/relationships/tags" Target="../tags/tag280.xml"/><Relationship Id="rId31" Type="http://schemas.openxmlformats.org/officeDocument/2006/relationships/tags" Target="../tags/tag279.xml"/><Relationship Id="rId30" Type="http://schemas.openxmlformats.org/officeDocument/2006/relationships/tags" Target="../tags/tag278.xml"/><Relationship Id="rId3" Type="http://schemas.openxmlformats.org/officeDocument/2006/relationships/tags" Target="../tags/tag257.xml"/><Relationship Id="rId29" Type="http://schemas.openxmlformats.org/officeDocument/2006/relationships/image" Target="../media/image51.svg"/><Relationship Id="rId28" Type="http://schemas.openxmlformats.org/officeDocument/2006/relationships/image" Target="../media/image50.png"/><Relationship Id="rId27" Type="http://schemas.openxmlformats.org/officeDocument/2006/relationships/tags" Target="../tags/tag277.xml"/><Relationship Id="rId26" Type="http://schemas.openxmlformats.org/officeDocument/2006/relationships/tags" Target="../tags/tag276.xml"/><Relationship Id="rId25" Type="http://schemas.openxmlformats.org/officeDocument/2006/relationships/tags" Target="../tags/tag275.xml"/><Relationship Id="rId24" Type="http://schemas.openxmlformats.org/officeDocument/2006/relationships/tags" Target="../tags/tag274.xml"/><Relationship Id="rId23" Type="http://schemas.openxmlformats.org/officeDocument/2006/relationships/tags" Target="../tags/tag273.xml"/><Relationship Id="rId22" Type="http://schemas.openxmlformats.org/officeDocument/2006/relationships/tags" Target="../tags/tag272.xml"/><Relationship Id="rId21" Type="http://schemas.openxmlformats.org/officeDocument/2006/relationships/tags" Target="../tags/tag271.xml"/><Relationship Id="rId20" Type="http://schemas.openxmlformats.org/officeDocument/2006/relationships/tags" Target="../tags/tag270.xml"/><Relationship Id="rId2" Type="http://schemas.openxmlformats.org/officeDocument/2006/relationships/tags" Target="../tags/tag256.xml"/><Relationship Id="rId19" Type="http://schemas.openxmlformats.org/officeDocument/2006/relationships/image" Target="../media/image27.svg"/><Relationship Id="rId18" Type="http://schemas.openxmlformats.org/officeDocument/2006/relationships/image" Target="../media/image26.png"/><Relationship Id="rId17" Type="http://schemas.openxmlformats.org/officeDocument/2006/relationships/tags" Target="../tags/tag269.xml"/><Relationship Id="rId16" Type="http://schemas.openxmlformats.org/officeDocument/2006/relationships/tags" Target="../tags/tag268.xml"/><Relationship Id="rId15" Type="http://schemas.openxmlformats.org/officeDocument/2006/relationships/tags" Target="../tags/tag267.xml"/><Relationship Id="rId14" Type="http://schemas.openxmlformats.org/officeDocument/2006/relationships/tags" Target="../tags/tag266.xml"/><Relationship Id="rId13" Type="http://schemas.openxmlformats.org/officeDocument/2006/relationships/tags" Target="../tags/tag265.xml"/><Relationship Id="rId12" Type="http://schemas.openxmlformats.org/officeDocument/2006/relationships/tags" Target="../tags/tag264.xml"/><Relationship Id="rId11" Type="http://schemas.openxmlformats.org/officeDocument/2006/relationships/tags" Target="../tags/tag263.xml"/><Relationship Id="rId10" Type="http://schemas.openxmlformats.org/officeDocument/2006/relationships/tags" Target="../tags/tag262.xml"/><Relationship Id="rId1" Type="http://schemas.openxmlformats.org/officeDocument/2006/relationships/tags" Target="../tags/tag25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15.xml"/><Relationship Id="rId8" Type="http://schemas.openxmlformats.org/officeDocument/2006/relationships/tags" Target="../tags/tag314.xml"/><Relationship Id="rId7" Type="http://schemas.openxmlformats.org/officeDocument/2006/relationships/tags" Target="../tags/tag313.xml"/><Relationship Id="rId6" Type="http://schemas.openxmlformats.org/officeDocument/2006/relationships/tags" Target="../tags/tag312.xml"/><Relationship Id="rId5" Type="http://schemas.openxmlformats.org/officeDocument/2006/relationships/tags" Target="../tags/tag311.xml"/><Relationship Id="rId4" Type="http://schemas.openxmlformats.org/officeDocument/2006/relationships/tags" Target="../tags/tag310.xml"/><Relationship Id="rId3" Type="http://schemas.openxmlformats.org/officeDocument/2006/relationships/tags" Target="../tags/tag309.xml"/><Relationship Id="rId24" Type="http://schemas.openxmlformats.org/officeDocument/2006/relationships/slideLayout" Target="../slideLayouts/slideLayout7.xml"/><Relationship Id="rId23" Type="http://schemas.openxmlformats.org/officeDocument/2006/relationships/tags" Target="../tags/tag329.xml"/><Relationship Id="rId22" Type="http://schemas.openxmlformats.org/officeDocument/2006/relationships/tags" Target="../tags/tag328.xml"/><Relationship Id="rId21" Type="http://schemas.openxmlformats.org/officeDocument/2006/relationships/tags" Target="../tags/tag327.xml"/><Relationship Id="rId20" Type="http://schemas.openxmlformats.org/officeDocument/2006/relationships/tags" Target="../tags/tag326.xml"/><Relationship Id="rId2" Type="http://schemas.openxmlformats.org/officeDocument/2006/relationships/tags" Target="../tags/tag308.xml"/><Relationship Id="rId19" Type="http://schemas.openxmlformats.org/officeDocument/2006/relationships/tags" Target="../tags/tag325.xml"/><Relationship Id="rId18" Type="http://schemas.openxmlformats.org/officeDocument/2006/relationships/tags" Target="../tags/tag324.xml"/><Relationship Id="rId17" Type="http://schemas.openxmlformats.org/officeDocument/2006/relationships/tags" Target="../tags/tag323.xml"/><Relationship Id="rId16" Type="http://schemas.openxmlformats.org/officeDocument/2006/relationships/tags" Target="../tags/tag322.xml"/><Relationship Id="rId15" Type="http://schemas.openxmlformats.org/officeDocument/2006/relationships/tags" Target="../tags/tag321.xml"/><Relationship Id="rId14" Type="http://schemas.openxmlformats.org/officeDocument/2006/relationships/tags" Target="../tags/tag320.xml"/><Relationship Id="rId13" Type="http://schemas.openxmlformats.org/officeDocument/2006/relationships/tags" Target="../tags/tag319.xml"/><Relationship Id="rId12" Type="http://schemas.openxmlformats.org/officeDocument/2006/relationships/tags" Target="../tags/tag318.xml"/><Relationship Id="rId11" Type="http://schemas.openxmlformats.org/officeDocument/2006/relationships/tags" Target="../tags/tag317.xml"/><Relationship Id="rId10" Type="http://schemas.openxmlformats.org/officeDocument/2006/relationships/tags" Target="../tags/tag316.xml"/><Relationship Id="rId1" Type="http://schemas.openxmlformats.org/officeDocument/2006/relationships/tags" Target="../tags/tag307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337.xml"/><Relationship Id="rId8" Type="http://schemas.openxmlformats.org/officeDocument/2006/relationships/tags" Target="../tags/tag336.xml"/><Relationship Id="rId7" Type="http://schemas.openxmlformats.org/officeDocument/2006/relationships/tags" Target="../tags/tag335.xml"/><Relationship Id="rId6" Type="http://schemas.openxmlformats.org/officeDocument/2006/relationships/tags" Target="../tags/tag334.xml"/><Relationship Id="rId5" Type="http://schemas.openxmlformats.org/officeDocument/2006/relationships/tags" Target="../tags/tag333.xml"/><Relationship Id="rId45" Type="http://schemas.openxmlformats.org/officeDocument/2006/relationships/slideLayout" Target="../slideLayouts/slideLayout7.xml"/><Relationship Id="rId44" Type="http://schemas.openxmlformats.org/officeDocument/2006/relationships/tags" Target="../tags/tag360.xml"/><Relationship Id="rId43" Type="http://schemas.openxmlformats.org/officeDocument/2006/relationships/tags" Target="../tags/tag359.xml"/><Relationship Id="rId42" Type="http://schemas.openxmlformats.org/officeDocument/2006/relationships/tags" Target="../tags/tag358.xml"/><Relationship Id="rId41" Type="http://schemas.openxmlformats.org/officeDocument/2006/relationships/image" Target="../media/image70.svg"/><Relationship Id="rId40" Type="http://schemas.openxmlformats.org/officeDocument/2006/relationships/image" Target="../media/image69.png"/><Relationship Id="rId4" Type="http://schemas.openxmlformats.org/officeDocument/2006/relationships/tags" Target="../tags/tag332.xml"/><Relationship Id="rId39" Type="http://schemas.openxmlformats.org/officeDocument/2006/relationships/tags" Target="../tags/tag357.xml"/><Relationship Id="rId38" Type="http://schemas.openxmlformats.org/officeDocument/2006/relationships/tags" Target="../tags/tag356.xml"/><Relationship Id="rId37" Type="http://schemas.openxmlformats.org/officeDocument/2006/relationships/tags" Target="../tags/tag355.xml"/><Relationship Id="rId36" Type="http://schemas.openxmlformats.org/officeDocument/2006/relationships/tags" Target="../tags/tag354.xml"/><Relationship Id="rId35" Type="http://schemas.openxmlformats.org/officeDocument/2006/relationships/image" Target="../media/image68.svg"/><Relationship Id="rId34" Type="http://schemas.openxmlformats.org/officeDocument/2006/relationships/image" Target="../media/image67.png"/><Relationship Id="rId33" Type="http://schemas.openxmlformats.org/officeDocument/2006/relationships/tags" Target="../tags/tag353.xml"/><Relationship Id="rId32" Type="http://schemas.openxmlformats.org/officeDocument/2006/relationships/tags" Target="../tags/tag352.xml"/><Relationship Id="rId31" Type="http://schemas.openxmlformats.org/officeDocument/2006/relationships/tags" Target="../tags/tag351.xml"/><Relationship Id="rId30" Type="http://schemas.openxmlformats.org/officeDocument/2006/relationships/tags" Target="../tags/tag350.xml"/><Relationship Id="rId3" Type="http://schemas.openxmlformats.org/officeDocument/2006/relationships/image" Target="../media/image58.jpeg"/><Relationship Id="rId29" Type="http://schemas.openxmlformats.org/officeDocument/2006/relationships/image" Target="../media/image66.svg"/><Relationship Id="rId28" Type="http://schemas.openxmlformats.org/officeDocument/2006/relationships/image" Target="../media/image65.png"/><Relationship Id="rId27" Type="http://schemas.openxmlformats.org/officeDocument/2006/relationships/tags" Target="../tags/tag349.xml"/><Relationship Id="rId26" Type="http://schemas.openxmlformats.org/officeDocument/2006/relationships/tags" Target="../tags/tag348.xml"/><Relationship Id="rId25" Type="http://schemas.openxmlformats.org/officeDocument/2006/relationships/tags" Target="../tags/tag347.xml"/><Relationship Id="rId24" Type="http://schemas.openxmlformats.org/officeDocument/2006/relationships/tags" Target="../tags/tag346.xml"/><Relationship Id="rId23" Type="http://schemas.openxmlformats.org/officeDocument/2006/relationships/image" Target="../media/image64.svg"/><Relationship Id="rId22" Type="http://schemas.openxmlformats.org/officeDocument/2006/relationships/image" Target="../media/image63.png"/><Relationship Id="rId21" Type="http://schemas.openxmlformats.org/officeDocument/2006/relationships/tags" Target="../tags/tag345.xml"/><Relationship Id="rId20" Type="http://schemas.openxmlformats.org/officeDocument/2006/relationships/tags" Target="../tags/tag344.xml"/><Relationship Id="rId2" Type="http://schemas.openxmlformats.org/officeDocument/2006/relationships/tags" Target="../tags/tag331.xml"/><Relationship Id="rId19" Type="http://schemas.openxmlformats.org/officeDocument/2006/relationships/tags" Target="../tags/tag343.xml"/><Relationship Id="rId18" Type="http://schemas.openxmlformats.org/officeDocument/2006/relationships/tags" Target="../tags/tag342.xml"/><Relationship Id="rId17" Type="http://schemas.openxmlformats.org/officeDocument/2006/relationships/image" Target="../media/image62.svg"/><Relationship Id="rId16" Type="http://schemas.openxmlformats.org/officeDocument/2006/relationships/image" Target="../media/image61.png"/><Relationship Id="rId15" Type="http://schemas.openxmlformats.org/officeDocument/2006/relationships/tags" Target="../tags/tag341.xml"/><Relationship Id="rId14" Type="http://schemas.openxmlformats.org/officeDocument/2006/relationships/tags" Target="../tags/tag340.xml"/><Relationship Id="rId13" Type="http://schemas.openxmlformats.org/officeDocument/2006/relationships/tags" Target="../tags/tag339.xml"/><Relationship Id="rId12" Type="http://schemas.openxmlformats.org/officeDocument/2006/relationships/tags" Target="../tags/tag338.xml"/><Relationship Id="rId11" Type="http://schemas.openxmlformats.org/officeDocument/2006/relationships/image" Target="../media/image60.svg"/><Relationship Id="rId10" Type="http://schemas.openxmlformats.org/officeDocument/2006/relationships/image" Target="../media/image59.png"/><Relationship Id="rId1" Type="http://schemas.openxmlformats.org/officeDocument/2006/relationships/tags" Target="../tags/tag330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369.xml"/><Relationship Id="rId8" Type="http://schemas.openxmlformats.org/officeDocument/2006/relationships/tags" Target="../tags/tag368.xml"/><Relationship Id="rId7" Type="http://schemas.openxmlformats.org/officeDocument/2006/relationships/tags" Target="../tags/tag367.xml"/><Relationship Id="rId6" Type="http://schemas.openxmlformats.org/officeDocument/2006/relationships/tags" Target="../tags/tag366.xml"/><Relationship Id="rId5" Type="http://schemas.openxmlformats.org/officeDocument/2006/relationships/tags" Target="../tags/tag365.xml"/><Relationship Id="rId4" Type="http://schemas.openxmlformats.org/officeDocument/2006/relationships/tags" Target="../tags/tag364.xml"/><Relationship Id="rId35" Type="http://schemas.openxmlformats.org/officeDocument/2006/relationships/slideLayout" Target="../slideLayouts/slideLayout7.xml"/><Relationship Id="rId34" Type="http://schemas.openxmlformats.org/officeDocument/2006/relationships/tags" Target="../tags/tag394.xml"/><Relationship Id="rId33" Type="http://schemas.openxmlformats.org/officeDocument/2006/relationships/tags" Target="../tags/tag393.xml"/><Relationship Id="rId32" Type="http://schemas.openxmlformats.org/officeDocument/2006/relationships/tags" Target="../tags/tag392.xml"/><Relationship Id="rId31" Type="http://schemas.openxmlformats.org/officeDocument/2006/relationships/tags" Target="../tags/tag391.xml"/><Relationship Id="rId30" Type="http://schemas.openxmlformats.org/officeDocument/2006/relationships/tags" Target="../tags/tag390.xml"/><Relationship Id="rId3" Type="http://schemas.openxmlformats.org/officeDocument/2006/relationships/tags" Target="../tags/tag363.xml"/><Relationship Id="rId29" Type="http://schemas.openxmlformats.org/officeDocument/2006/relationships/tags" Target="../tags/tag389.xml"/><Relationship Id="rId28" Type="http://schemas.openxmlformats.org/officeDocument/2006/relationships/tags" Target="../tags/tag388.xml"/><Relationship Id="rId27" Type="http://schemas.openxmlformats.org/officeDocument/2006/relationships/tags" Target="../tags/tag387.xml"/><Relationship Id="rId26" Type="http://schemas.openxmlformats.org/officeDocument/2006/relationships/tags" Target="../tags/tag386.xml"/><Relationship Id="rId25" Type="http://schemas.openxmlformats.org/officeDocument/2006/relationships/tags" Target="../tags/tag385.xml"/><Relationship Id="rId24" Type="http://schemas.openxmlformats.org/officeDocument/2006/relationships/tags" Target="../tags/tag384.xml"/><Relationship Id="rId23" Type="http://schemas.openxmlformats.org/officeDocument/2006/relationships/tags" Target="../tags/tag383.xml"/><Relationship Id="rId22" Type="http://schemas.openxmlformats.org/officeDocument/2006/relationships/tags" Target="../tags/tag382.xml"/><Relationship Id="rId21" Type="http://schemas.openxmlformats.org/officeDocument/2006/relationships/tags" Target="../tags/tag381.xml"/><Relationship Id="rId20" Type="http://schemas.openxmlformats.org/officeDocument/2006/relationships/tags" Target="../tags/tag380.xml"/><Relationship Id="rId2" Type="http://schemas.openxmlformats.org/officeDocument/2006/relationships/tags" Target="../tags/tag362.xml"/><Relationship Id="rId19" Type="http://schemas.openxmlformats.org/officeDocument/2006/relationships/tags" Target="../tags/tag379.xml"/><Relationship Id="rId18" Type="http://schemas.openxmlformats.org/officeDocument/2006/relationships/tags" Target="../tags/tag378.xml"/><Relationship Id="rId17" Type="http://schemas.openxmlformats.org/officeDocument/2006/relationships/tags" Target="../tags/tag377.xml"/><Relationship Id="rId16" Type="http://schemas.openxmlformats.org/officeDocument/2006/relationships/tags" Target="../tags/tag376.xml"/><Relationship Id="rId15" Type="http://schemas.openxmlformats.org/officeDocument/2006/relationships/tags" Target="../tags/tag375.xml"/><Relationship Id="rId14" Type="http://schemas.openxmlformats.org/officeDocument/2006/relationships/tags" Target="../tags/tag374.xml"/><Relationship Id="rId13" Type="http://schemas.openxmlformats.org/officeDocument/2006/relationships/tags" Target="../tags/tag373.xml"/><Relationship Id="rId12" Type="http://schemas.openxmlformats.org/officeDocument/2006/relationships/tags" Target="../tags/tag372.xml"/><Relationship Id="rId11" Type="http://schemas.openxmlformats.org/officeDocument/2006/relationships/tags" Target="../tags/tag371.xml"/><Relationship Id="rId10" Type="http://schemas.openxmlformats.org/officeDocument/2006/relationships/tags" Target="../tags/tag370.xml"/><Relationship Id="rId1" Type="http://schemas.openxmlformats.org/officeDocument/2006/relationships/tags" Target="../tags/tag36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00.xml"/><Relationship Id="rId8" Type="http://schemas.openxmlformats.org/officeDocument/2006/relationships/image" Target="../media/image62.svg"/><Relationship Id="rId7" Type="http://schemas.openxmlformats.org/officeDocument/2006/relationships/image" Target="../media/image61.png"/><Relationship Id="rId6" Type="http://schemas.openxmlformats.org/officeDocument/2006/relationships/tags" Target="../tags/tag399.xml"/><Relationship Id="rId5" Type="http://schemas.openxmlformats.org/officeDocument/2006/relationships/tags" Target="../tags/tag398.xml"/><Relationship Id="rId4" Type="http://schemas.openxmlformats.org/officeDocument/2006/relationships/tags" Target="../tags/tag397.xml"/><Relationship Id="rId37" Type="http://schemas.openxmlformats.org/officeDocument/2006/relationships/slideLayout" Target="../slideLayouts/slideLayout7.xml"/><Relationship Id="rId36" Type="http://schemas.openxmlformats.org/officeDocument/2006/relationships/tags" Target="../tags/tag423.xml"/><Relationship Id="rId35" Type="http://schemas.openxmlformats.org/officeDocument/2006/relationships/tags" Target="../tags/tag422.xml"/><Relationship Id="rId34" Type="http://schemas.openxmlformats.org/officeDocument/2006/relationships/tags" Target="../tags/tag421.xml"/><Relationship Id="rId33" Type="http://schemas.openxmlformats.org/officeDocument/2006/relationships/tags" Target="../tags/tag420.xml"/><Relationship Id="rId32" Type="http://schemas.openxmlformats.org/officeDocument/2006/relationships/tags" Target="../tags/tag419.xml"/><Relationship Id="rId31" Type="http://schemas.openxmlformats.org/officeDocument/2006/relationships/tags" Target="../tags/tag418.xml"/><Relationship Id="rId30" Type="http://schemas.openxmlformats.org/officeDocument/2006/relationships/image" Target="../media/image73.svg"/><Relationship Id="rId3" Type="http://schemas.openxmlformats.org/officeDocument/2006/relationships/image" Target="../media/image71.jpeg"/><Relationship Id="rId29" Type="http://schemas.openxmlformats.org/officeDocument/2006/relationships/image" Target="../media/image72.png"/><Relationship Id="rId28" Type="http://schemas.openxmlformats.org/officeDocument/2006/relationships/tags" Target="../tags/tag417.xml"/><Relationship Id="rId27" Type="http://schemas.openxmlformats.org/officeDocument/2006/relationships/tags" Target="../tags/tag416.xml"/><Relationship Id="rId26" Type="http://schemas.openxmlformats.org/officeDocument/2006/relationships/tags" Target="../tags/tag415.xml"/><Relationship Id="rId25" Type="http://schemas.openxmlformats.org/officeDocument/2006/relationships/tags" Target="../tags/tag414.xml"/><Relationship Id="rId24" Type="http://schemas.openxmlformats.org/officeDocument/2006/relationships/tags" Target="../tags/tag413.xml"/><Relationship Id="rId23" Type="http://schemas.openxmlformats.org/officeDocument/2006/relationships/tags" Target="../tags/tag412.xml"/><Relationship Id="rId22" Type="http://schemas.openxmlformats.org/officeDocument/2006/relationships/tags" Target="../tags/tag411.xml"/><Relationship Id="rId21" Type="http://schemas.openxmlformats.org/officeDocument/2006/relationships/tags" Target="../tags/tag410.xml"/><Relationship Id="rId20" Type="http://schemas.openxmlformats.org/officeDocument/2006/relationships/tags" Target="../tags/tag409.xml"/><Relationship Id="rId2" Type="http://schemas.openxmlformats.org/officeDocument/2006/relationships/tags" Target="../tags/tag396.xml"/><Relationship Id="rId19" Type="http://schemas.openxmlformats.org/officeDocument/2006/relationships/image" Target="../media/image51.svg"/><Relationship Id="rId18" Type="http://schemas.openxmlformats.org/officeDocument/2006/relationships/image" Target="../media/image50.png"/><Relationship Id="rId17" Type="http://schemas.openxmlformats.org/officeDocument/2006/relationships/tags" Target="../tags/tag408.xml"/><Relationship Id="rId16" Type="http://schemas.openxmlformats.org/officeDocument/2006/relationships/tags" Target="../tags/tag407.xml"/><Relationship Id="rId15" Type="http://schemas.openxmlformats.org/officeDocument/2006/relationships/tags" Target="../tags/tag406.xml"/><Relationship Id="rId14" Type="http://schemas.openxmlformats.org/officeDocument/2006/relationships/tags" Target="../tags/tag405.xml"/><Relationship Id="rId13" Type="http://schemas.openxmlformats.org/officeDocument/2006/relationships/tags" Target="../tags/tag404.xml"/><Relationship Id="rId12" Type="http://schemas.openxmlformats.org/officeDocument/2006/relationships/tags" Target="../tags/tag403.xml"/><Relationship Id="rId11" Type="http://schemas.openxmlformats.org/officeDocument/2006/relationships/tags" Target="../tags/tag402.xml"/><Relationship Id="rId10" Type="http://schemas.openxmlformats.org/officeDocument/2006/relationships/tags" Target="../tags/tag401.xml"/><Relationship Id="rId1" Type="http://schemas.openxmlformats.org/officeDocument/2006/relationships/tags" Target="../tags/tag39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75.svg"/><Relationship Id="rId8" Type="http://schemas.openxmlformats.org/officeDocument/2006/relationships/image" Target="../media/image74.png"/><Relationship Id="rId7" Type="http://schemas.openxmlformats.org/officeDocument/2006/relationships/tags" Target="../tags/tag430.xml"/><Relationship Id="rId6" Type="http://schemas.openxmlformats.org/officeDocument/2006/relationships/tags" Target="../tags/tag429.xml"/><Relationship Id="rId5" Type="http://schemas.openxmlformats.org/officeDocument/2006/relationships/tags" Target="../tags/tag428.xml"/><Relationship Id="rId42" Type="http://schemas.openxmlformats.org/officeDocument/2006/relationships/slideLayout" Target="../slideLayouts/slideLayout7.xml"/><Relationship Id="rId41" Type="http://schemas.openxmlformats.org/officeDocument/2006/relationships/tags" Target="../tags/tag456.xml"/><Relationship Id="rId40" Type="http://schemas.openxmlformats.org/officeDocument/2006/relationships/tags" Target="../tags/tag455.xml"/><Relationship Id="rId4" Type="http://schemas.openxmlformats.org/officeDocument/2006/relationships/tags" Target="../tags/tag427.xml"/><Relationship Id="rId39" Type="http://schemas.openxmlformats.org/officeDocument/2006/relationships/tags" Target="../tags/tag454.xml"/><Relationship Id="rId38" Type="http://schemas.openxmlformats.org/officeDocument/2006/relationships/tags" Target="../tags/tag453.xml"/><Relationship Id="rId37" Type="http://schemas.openxmlformats.org/officeDocument/2006/relationships/tags" Target="../tags/tag452.xml"/><Relationship Id="rId36" Type="http://schemas.openxmlformats.org/officeDocument/2006/relationships/tags" Target="../tags/tag451.xml"/><Relationship Id="rId35" Type="http://schemas.openxmlformats.org/officeDocument/2006/relationships/image" Target="../media/image81.svg"/><Relationship Id="rId34" Type="http://schemas.openxmlformats.org/officeDocument/2006/relationships/image" Target="../media/image80.png"/><Relationship Id="rId33" Type="http://schemas.openxmlformats.org/officeDocument/2006/relationships/tags" Target="../tags/tag450.xml"/><Relationship Id="rId32" Type="http://schemas.openxmlformats.org/officeDocument/2006/relationships/tags" Target="../tags/tag449.xml"/><Relationship Id="rId31" Type="http://schemas.openxmlformats.org/officeDocument/2006/relationships/tags" Target="../tags/tag448.xml"/><Relationship Id="rId30" Type="http://schemas.openxmlformats.org/officeDocument/2006/relationships/tags" Target="../tags/tag447.xml"/><Relationship Id="rId3" Type="http://schemas.openxmlformats.org/officeDocument/2006/relationships/tags" Target="../tags/tag426.xml"/><Relationship Id="rId29" Type="http://schemas.openxmlformats.org/officeDocument/2006/relationships/tags" Target="../tags/tag446.xml"/><Relationship Id="rId28" Type="http://schemas.openxmlformats.org/officeDocument/2006/relationships/tags" Target="../tags/tag445.xml"/><Relationship Id="rId27" Type="http://schemas.openxmlformats.org/officeDocument/2006/relationships/tags" Target="../tags/tag444.xml"/><Relationship Id="rId26" Type="http://schemas.openxmlformats.org/officeDocument/2006/relationships/tags" Target="../tags/tag443.xml"/><Relationship Id="rId25" Type="http://schemas.openxmlformats.org/officeDocument/2006/relationships/image" Target="../media/image79.svg"/><Relationship Id="rId24" Type="http://schemas.openxmlformats.org/officeDocument/2006/relationships/image" Target="../media/image78.png"/><Relationship Id="rId23" Type="http://schemas.openxmlformats.org/officeDocument/2006/relationships/tags" Target="../tags/tag442.xml"/><Relationship Id="rId22" Type="http://schemas.openxmlformats.org/officeDocument/2006/relationships/tags" Target="../tags/tag441.xml"/><Relationship Id="rId21" Type="http://schemas.openxmlformats.org/officeDocument/2006/relationships/tags" Target="../tags/tag440.xml"/><Relationship Id="rId20" Type="http://schemas.openxmlformats.org/officeDocument/2006/relationships/tags" Target="../tags/tag439.xml"/><Relationship Id="rId2" Type="http://schemas.openxmlformats.org/officeDocument/2006/relationships/tags" Target="../tags/tag425.xml"/><Relationship Id="rId19" Type="http://schemas.openxmlformats.org/officeDocument/2006/relationships/tags" Target="../tags/tag438.xml"/><Relationship Id="rId18" Type="http://schemas.openxmlformats.org/officeDocument/2006/relationships/tags" Target="../tags/tag437.xml"/><Relationship Id="rId17" Type="http://schemas.openxmlformats.org/officeDocument/2006/relationships/image" Target="../media/image77.svg"/><Relationship Id="rId16" Type="http://schemas.openxmlformats.org/officeDocument/2006/relationships/image" Target="../media/image76.png"/><Relationship Id="rId15" Type="http://schemas.openxmlformats.org/officeDocument/2006/relationships/tags" Target="../tags/tag436.xml"/><Relationship Id="rId14" Type="http://schemas.openxmlformats.org/officeDocument/2006/relationships/tags" Target="../tags/tag435.xml"/><Relationship Id="rId13" Type="http://schemas.openxmlformats.org/officeDocument/2006/relationships/tags" Target="../tags/tag434.xml"/><Relationship Id="rId12" Type="http://schemas.openxmlformats.org/officeDocument/2006/relationships/tags" Target="../tags/tag433.xml"/><Relationship Id="rId11" Type="http://schemas.openxmlformats.org/officeDocument/2006/relationships/tags" Target="../tags/tag432.xml"/><Relationship Id="rId10" Type="http://schemas.openxmlformats.org/officeDocument/2006/relationships/tags" Target="../tags/tag431.xml"/><Relationship Id="rId1" Type="http://schemas.openxmlformats.org/officeDocument/2006/relationships/tags" Target="../tags/tag424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83.svg"/><Relationship Id="rId8" Type="http://schemas.openxmlformats.org/officeDocument/2006/relationships/image" Target="../media/image82.png"/><Relationship Id="rId7" Type="http://schemas.openxmlformats.org/officeDocument/2006/relationships/tags" Target="../tags/tag463.xml"/><Relationship Id="rId65" Type="http://schemas.openxmlformats.org/officeDocument/2006/relationships/slideLayout" Target="../slideLayouts/slideLayout7.xml"/><Relationship Id="rId64" Type="http://schemas.openxmlformats.org/officeDocument/2006/relationships/tags" Target="../tags/tag508.xml"/><Relationship Id="rId63" Type="http://schemas.openxmlformats.org/officeDocument/2006/relationships/tags" Target="../tags/tag507.xml"/><Relationship Id="rId62" Type="http://schemas.openxmlformats.org/officeDocument/2006/relationships/tags" Target="../tags/tag506.xml"/><Relationship Id="rId61" Type="http://schemas.openxmlformats.org/officeDocument/2006/relationships/tags" Target="../tags/tag505.xml"/><Relationship Id="rId60" Type="http://schemas.openxmlformats.org/officeDocument/2006/relationships/tags" Target="../tags/tag504.xml"/><Relationship Id="rId6" Type="http://schemas.openxmlformats.org/officeDocument/2006/relationships/tags" Target="../tags/tag462.xml"/><Relationship Id="rId59" Type="http://schemas.openxmlformats.org/officeDocument/2006/relationships/image" Target="../media/image27.svg"/><Relationship Id="rId58" Type="http://schemas.openxmlformats.org/officeDocument/2006/relationships/image" Target="../media/image26.png"/><Relationship Id="rId57" Type="http://schemas.openxmlformats.org/officeDocument/2006/relationships/tags" Target="../tags/tag503.xml"/><Relationship Id="rId56" Type="http://schemas.openxmlformats.org/officeDocument/2006/relationships/tags" Target="../tags/tag502.xml"/><Relationship Id="rId55" Type="http://schemas.openxmlformats.org/officeDocument/2006/relationships/tags" Target="../tags/tag501.xml"/><Relationship Id="rId54" Type="http://schemas.openxmlformats.org/officeDocument/2006/relationships/tags" Target="../tags/tag500.xml"/><Relationship Id="rId53" Type="http://schemas.openxmlformats.org/officeDocument/2006/relationships/tags" Target="../tags/tag499.xml"/><Relationship Id="rId52" Type="http://schemas.openxmlformats.org/officeDocument/2006/relationships/tags" Target="../tags/tag498.xml"/><Relationship Id="rId51" Type="http://schemas.openxmlformats.org/officeDocument/2006/relationships/tags" Target="../tags/tag497.xml"/><Relationship Id="rId50" Type="http://schemas.openxmlformats.org/officeDocument/2006/relationships/tags" Target="../tags/tag496.xml"/><Relationship Id="rId5" Type="http://schemas.openxmlformats.org/officeDocument/2006/relationships/tags" Target="../tags/tag461.xml"/><Relationship Id="rId49" Type="http://schemas.openxmlformats.org/officeDocument/2006/relationships/image" Target="../media/image89.svg"/><Relationship Id="rId48" Type="http://schemas.openxmlformats.org/officeDocument/2006/relationships/image" Target="../media/image88.png"/><Relationship Id="rId47" Type="http://schemas.openxmlformats.org/officeDocument/2006/relationships/tags" Target="../tags/tag495.xml"/><Relationship Id="rId46" Type="http://schemas.openxmlformats.org/officeDocument/2006/relationships/tags" Target="../tags/tag494.xml"/><Relationship Id="rId45" Type="http://schemas.openxmlformats.org/officeDocument/2006/relationships/tags" Target="../tags/tag493.xml"/><Relationship Id="rId44" Type="http://schemas.openxmlformats.org/officeDocument/2006/relationships/tags" Target="../tags/tag492.xml"/><Relationship Id="rId43" Type="http://schemas.openxmlformats.org/officeDocument/2006/relationships/tags" Target="../tags/tag491.xml"/><Relationship Id="rId42" Type="http://schemas.openxmlformats.org/officeDocument/2006/relationships/tags" Target="../tags/tag490.xml"/><Relationship Id="rId41" Type="http://schemas.openxmlformats.org/officeDocument/2006/relationships/tags" Target="../tags/tag489.xml"/><Relationship Id="rId40" Type="http://schemas.openxmlformats.org/officeDocument/2006/relationships/tags" Target="../tags/tag488.xml"/><Relationship Id="rId4" Type="http://schemas.openxmlformats.org/officeDocument/2006/relationships/tags" Target="../tags/tag460.xml"/><Relationship Id="rId39" Type="http://schemas.openxmlformats.org/officeDocument/2006/relationships/image" Target="../media/image87.svg"/><Relationship Id="rId38" Type="http://schemas.openxmlformats.org/officeDocument/2006/relationships/image" Target="../media/image86.png"/><Relationship Id="rId37" Type="http://schemas.openxmlformats.org/officeDocument/2006/relationships/tags" Target="../tags/tag487.xml"/><Relationship Id="rId36" Type="http://schemas.openxmlformats.org/officeDocument/2006/relationships/tags" Target="../tags/tag486.xml"/><Relationship Id="rId35" Type="http://schemas.openxmlformats.org/officeDocument/2006/relationships/tags" Target="../tags/tag485.xml"/><Relationship Id="rId34" Type="http://schemas.openxmlformats.org/officeDocument/2006/relationships/tags" Target="../tags/tag484.xml"/><Relationship Id="rId33" Type="http://schemas.openxmlformats.org/officeDocument/2006/relationships/tags" Target="../tags/tag483.xml"/><Relationship Id="rId32" Type="http://schemas.openxmlformats.org/officeDocument/2006/relationships/tags" Target="../tags/tag482.xml"/><Relationship Id="rId31" Type="http://schemas.openxmlformats.org/officeDocument/2006/relationships/tags" Target="../tags/tag481.xml"/><Relationship Id="rId30" Type="http://schemas.openxmlformats.org/officeDocument/2006/relationships/tags" Target="../tags/tag480.xml"/><Relationship Id="rId3" Type="http://schemas.openxmlformats.org/officeDocument/2006/relationships/tags" Target="../tags/tag459.xml"/><Relationship Id="rId29" Type="http://schemas.openxmlformats.org/officeDocument/2006/relationships/image" Target="../media/image41.svg"/><Relationship Id="rId28" Type="http://schemas.openxmlformats.org/officeDocument/2006/relationships/image" Target="../media/image40.png"/><Relationship Id="rId27" Type="http://schemas.openxmlformats.org/officeDocument/2006/relationships/tags" Target="../tags/tag479.xml"/><Relationship Id="rId26" Type="http://schemas.openxmlformats.org/officeDocument/2006/relationships/tags" Target="../tags/tag478.xml"/><Relationship Id="rId25" Type="http://schemas.openxmlformats.org/officeDocument/2006/relationships/tags" Target="../tags/tag477.xml"/><Relationship Id="rId24" Type="http://schemas.openxmlformats.org/officeDocument/2006/relationships/tags" Target="../tags/tag476.xml"/><Relationship Id="rId23" Type="http://schemas.openxmlformats.org/officeDocument/2006/relationships/tags" Target="../tags/tag475.xml"/><Relationship Id="rId22" Type="http://schemas.openxmlformats.org/officeDocument/2006/relationships/tags" Target="../tags/tag474.xml"/><Relationship Id="rId21" Type="http://schemas.openxmlformats.org/officeDocument/2006/relationships/tags" Target="../tags/tag473.xml"/><Relationship Id="rId20" Type="http://schemas.openxmlformats.org/officeDocument/2006/relationships/tags" Target="../tags/tag472.xml"/><Relationship Id="rId2" Type="http://schemas.openxmlformats.org/officeDocument/2006/relationships/tags" Target="../tags/tag458.xml"/><Relationship Id="rId19" Type="http://schemas.openxmlformats.org/officeDocument/2006/relationships/image" Target="../media/image85.svg"/><Relationship Id="rId18" Type="http://schemas.openxmlformats.org/officeDocument/2006/relationships/image" Target="../media/image84.png"/><Relationship Id="rId17" Type="http://schemas.openxmlformats.org/officeDocument/2006/relationships/tags" Target="../tags/tag471.xml"/><Relationship Id="rId16" Type="http://schemas.openxmlformats.org/officeDocument/2006/relationships/tags" Target="../tags/tag470.xml"/><Relationship Id="rId15" Type="http://schemas.openxmlformats.org/officeDocument/2006/relationships/tags" Target="../tags/tag469.xml"/><Relationship Id="rId14" Type="http://schemas.openxmlformats.org/officeDocument/2006/relationships/tags" Target="../tags/tag468.xml"/><Relationship Id="rId13" Type="http://schemas.openxmlformats.org/officeDocument/2006/relationships/tags" Target="../tags/tag467.xml"/><Relationship Id="rId12" Type="http://schemas.openxmlformats.org/officeDocument/2006/relationships/tags" Target="../tags/tag466.xml"/><Relationship Id="rId11" Type="http://schemas.openxmlformats.org/officeDocument/2006/relationships/tags" Target="../tags/tag465.xml"/><Relationship Id="rId10" Type="http://schemas.openxmlformats.org/officeDocument/2006/relationships/tags" Target="../tags/tag464.xml"/><Relationship Id="rId1" Type="http://schemas.openxmlformats.org/officeDocument/2006/relationships/tags" Target="../tags/tag45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7" Type="http://schemas.openxmlformats.org/officeDocument/2006/relationships/slideLayout" Target="../slideLayouts/slideLayout7.xml"/><Relationship Id="rId26" Type="http://schemas.openxmlformats.org/officeDocument/2006/relationships/tags" Target="../tags/tag34.xml"/><Relationship Id="rId25" Type="http://schemas.openxmlformats.org/officeDocument/2006/relationships/tags" Target="../tags/tag33.xml"/><Relationship Id="rId24" Type="http://schemas.openxmlformats.org/officeDocument/2006/relationships/tags" Target="../tags/tag32.xml"/><Relationship Id="rId23" Type="http://schemas.openxmlformats.org/officeDocument/2006/relationships/tags" Target="../tags/tag31.xml"/><Relationship Id="rId22" Type="http://schemas.openxmlformats.org/officeDocument/2006/relationships/tags" Target="../tags/tag30.xml"/><Relationship Id="rId21" Type="http://schemas.openxmlformats.org/officeDocument/2006/relationships/tags" Target="../tags/tag29.xml"/><Relationship Id="rId20" Type="http://schemas.openxmlformats.org/officeDocument/2006/relationships/tags" Target="../tags/tag28.xml"/><Relationship Id="rId2" Type="http://schemas.openxmlformats.org/officeDocument/2006/relationships/tags" Target="../tags/tag10.xml"/><Relationship Id="rId19" Type="http://schemas.openxmlformats.org/officeDocument/2006/relationships/tags" Target="../tags/tag27.xml"/><Relationship Id="rId18" Type="http://schemas.openxmlformats.org/officeDocument/2006/relationships/tags" Target="../tags/tag26.xml"/><Relationship Id="rId17" Type="http://schemas.openxmlformats.org/officeDocument/2006/relationships/tags" Target="../tags/tag25.xml"/><Relationship Id="rId16" Type="http://schemas.openxmlformats.org/officeDocument/2006/relationships/tags" Target="../tags/tag24.xml"/><Relationship Id="rId15" Type="http://schemas.openxmlformats.org/officeDocument/2006/relationships/tags" Target="../tags/tag23.xml"/><Relationship Id="rId14" Type="http://schemas.openxmlformats.org/officeDocument/2006/relationships/tags" Target="../tags/tag22.xml"/><Relationship Id="rId13" Type="http://schemas.openxmlformats.org/officeDocument/2006/relationships/tags" Target="../tags/tag21.xml"/><Relationship Id="rId12" Type="http://schemas.openxmlformats.org/officeDocument/2006/relationships/tags" Target="../tags/tag20.xml"/><Relationship Id="rId11" Type="http://schemas.openxmlformats.org/officeDocument/2006/relationships/tags" Target="../tags/tag19.xml"/><Relationship Id="rId10" Type="http://schemas.openxmlformats.org/officeDocument/2006/relationships/tags" Target="../tags/tag18.xml"/><Relationship Id="rId1" Type="http://schemas.openxmlformats.org/officeDocument/2006/relationships/tags" Target="../tags/tag9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517.xml"/><Relationship Id="rId8" Type="http://schemas.openxmlformats.org/officeDocument/2006/relationships/tags" Target="../tags/tag516.xml"/><Relationship Id="rId7" Type="http://schemas.openxmlformats.org/officeDocument/2006/relationships/tags" Target="../tags/tag515.xml"/><Relationship Id="rId6" Type="http://schemas.openxmlformats.org/officeDocument/2006/relationships/tags" Target="../tags/tag514.xml"/><Relationship Id="rId5" Type="http://schemas.openxmlformats.org/officeDocument/2006/relationships/tags" Target="../tags/tag513.xml"/><Relationship Id="rId47" Type="http://schemas.openxmlformats.org/officeDocument/2006/relationships/slideLayout" Target="../slideLayouts/slideLayout7.xml"/><Relationship Id="rId46" Type="http://schemas.openxmlformats.org/officeDocument/2006/relationships/tags" Target="../tags/tag544.xml"/><Relationship Id="rId45" Type="http://schemas.openxmlformats.org/officeDocument/2006/relationships/tags" Target="../tags/tag543.xml"/><Relationship Id="rId44" Type="http://schemas.openxmlformats.org/officeDocument/2006/relationships/tags" Target="../tags/tag542.xml"/><Relationship Id="rId43" Type="http://schemas.openxmlformats.org/officeDocument/2006/relationships/image" Target="../media/image39.svg"/><Relationship Id="rId42" Type="http://schemas.openxmlformats.org/officeDocument/2006/relationships/image" Target="../media/image38.png"/><Relationship Id="rId41" Type="http://schemas.openxmlformats.org/officeDocument/2006/relationships/tags" Target="../tags/tag541.xml"/><Relationship Id="rId40" Type="http://schemas.openxmlformats.org/officeDocument/2006/relationships/tags" Target="../tags/tag540.xml"/><Relationship Id="rId4" Type="http://schemas.openxmlformats.org/officeDocument/2006/relationships/tags" Target="../tags/tag512.xml"/><Relationship Id="rId39" Type="http://schemas.openxmlformats.org/officeDocument/2006/relationships/tags" Target="../tags/tag539.xml"/><Relationship Id="rId38" Type="http://schemas.openxmlformats.org/officeDocument/2006/relationships/tags" Target="../tags/tag538.xml"/><Relationship Id="rId37" Type="http://schemas.openxmlformats.org/officeDocument/2006/relationships/tags" Target="../tags/tag537.xml"/><Relationship Id="rId36" Type="http://schemas.openxmlformats.org/officeDocument/2006/relationships/tags" Target="../tags/tag536.xml"/><Relationship Id="rId35" Type="http://schemas.openxmlformats.org/officeDocument/2006/relationships/image" Target="../media/image97.svg"/><Relationship Id="rId34" Type="http://schemas.openxmlformats.org/officeDocument/2006/relationships/image" Target="../media/image96.png"/><Relationship Id="rId33" Type="http://schemas.openxmlformats.org/officeDocument/2006/relationships/tags" Target="../tags/tag535.xml"/><Relationship Id="rId32" Type="http://schemas.openxmlformats.org/officeDocument/2006/relationships/tags" Target="../tags/tag534.xml"/><Relationship Id="rId31" Type="http://schemas.openxmlformats.org/officeDocument/2006/relationships/tags" Target="../tags/tag533.xml"/><Relationship Id="rId30" Type="http://schemas.openxmlformats.org/officeDocument/2006/relationships/tags" Target="../tags/tag532.xml"/><Relationship Id="rId3" Type="http://schemas.openxmlformats.org/officeDocument/2006/relationships/tags" Target="../tags/tag511.xml"/><Relationship Id="rId29" Type="http://schemas.openxmlformats.org/officeDocument/2006/relationships/tags" Target="../tags/tag531.xml"/><Relationship Id="rId28" Type="http://schemas.openxmlformats.org/officeDocument/2006/relationships/tags" Target="../tags/tag530.xml"/><Relationship Id="rId27" Type="http://schemas.openxmlformats.org/officeDocument/2006/relationships/image" Target="../media/image95.svg"/><Relationship Id="rId26" Type="http://schemas.openxmlformats.org/officeDocument/2006/relationships/image" Target="../media/image94.png"/><Relationship Id="rId25" Type="http://schemas.openxmlformats.org/officeDocument/2006/relationships/tags" Target="../tags/tag529.xml"/><Relationship Id="rId24" Type="http://schemas.openxmlformats.org/officeDocument/2006/relationships/tags" Target="../tags/tag528.xml"/><Relationship Id="rId23" Type="http://schemas.openxmlformats.org/officeDocument/2006/relationships/tags" Target="../tags/tag527.xml"/><Relationship Id="rId22" Type="http://schemas.openxmlformats.org/officeDocument/2006/relationships/tags" Target="../tags/tag526.xml"/><Relationship Id="rId21" Type="http://schemas.openxmlformats.org/officeDocument/2006/relationships/tags" Target="../tags/tag525.xml"/><Relationship Id="rId20" Type="http://schemas.openxmlformats.org/officeDocument/2006/relationships/tags" Target="../tags/tag524.xml"/><Relationship Id="rId2" Type="http://schemas.openxmlformats.org/officeDocument/2006/relationships/tags" Target="../tags/tag510.xml"/><Relationship Id="rId19" Type="http://schemas.openxmlformats.org/officeDocument/2006/relationships/image" Target="../media/image93.svg"/><Relationship Id="rId18" Type="http://schemas.openxmlformats.org/officeDocument/2006/relationships/image" Target="../media/image92.png"/><Relationship Id="rId17" Type="http://schemas.openxmlformats.org/officeDocument/2006/relationships/tags" Target="../tags/tag523.xml"/><Relationship Id="rId16" Type="http://schemas.openxmlformats.org/officeDocument/2006/relationships/tags" Target="../tags/tag522.xml"/><Relationship Id="rId15" Type="http://schemas.openxmlformats.org/officeDocument/2006/relationships/tags" Target="../tags/tag521.xml"/><Relationship Id="rId14" Type="http://schemas.openxmlformats.org/officeDocument/2006/relationships/tags" Target="../tags/tag520.xml"/><Relationship Id="rId13" Type="http://schemas.openxmlformats.org/officeDocument/2006/relationships/tags" Target="../tags/tag519.xml"/><Relationship Id="rId12" Type="http://schemas.openxmlformats.org/officeDocument/2006/relationships/tags" Target="../tags/tag518.xml"/><Relationship Id="rId11" Type="http://schemas.openxmlformats.org/officeDocument/2006/relationships/image" Target="../media/image91.svg"/><Relationship Id="rId10" Type="http://schemas.openxmlformats.org/officeDocument/2006/relationships/image" Target="../media/image90.png"/><Relationship Id="rId1" Type="http://schemas.openxmlformats.org/officeDocument/2006/relationships/tags" Target="../tags/tag50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7" Type="http://schemas.openxmlformats.org/officeDocument/2006/relationships/tags" Target="../tags/tag551.xml"/><Relationship Id="rId6" Type="http://schemas.openxmlformats.org/officeDocument/2006/relationships/tags" Target="../tags/tag550.xml"/><Relationship Id="rId5" Type="http://schemas.openxmlformats.org/officeDocument/2006/relationships/tags" Target="../tags/tag549.xml"/><Relationship Id="rId4" Type="http://schemas.openxmlformats.org/officeDocument/2006/relationships/tags" Target="../tags/tag548.xml"/><Relationship Id="rId3" Type="http://schemas.openxmlformats.org/officeDocument/2006/relationships/tags" Target="../tags/tag547.xml"/><Relationship Id="rId2" Type="http://schemas.openxmlformats.org/officeDocument/2006/relationships/tags" Target="../tags/tag546.xml"/><Relationship Id="rId1" Type="http://schemas.openxmlformats.org/officeDocument/2006/relationships/tags" Target="../tags/tag545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558.xml"/><Relationship Id="rId8" Type="http://schemas.openxmlformats.org/officeDocument/2006/relationships/tags" Target="../tags/tag557.xml"/><Relationship Id="rId7" Type="http://schemas.openxmlformats.org/officeDocument/2006/relationships/image" Target="../media/image99.svg"/><Relationship Id="rId6" Type="http://schemas.openxmlformats.org/officeDocument/2006/relationships/image" Target="../media/image98.png"/><Relationship Id="rId5" Type="http://schemas.openxmlformats.org/officeDocument/2006/relationships/tags" Target="../tags/tag556.xml"/><Relationship Id="rId47" Type="http://schemas.openxmlformats.org/officeDocument/2006/relationships/slideLayout" Target="../slideLayouts/slideLayout7.xml"/><Relationship Id="rId46" Type="http://schemas.openxmlformats.org/officeDocument/2006/relationships/tags" Target="../tags/tag585.xml"/><Relationship Id="rId45" Type="http://schemas.openxmlformats.org/officeDocument/2006/relationships/tags" Target="../tags/tag584.xml"/><Relationship Id="rId44" Type="http://schemas.openxmlformats.org/officeDocument/2006/relationships/tags" Target="../tags/tag583.xml"/><Relationship Id="rId43" Type="http://schemas.openxmlformats.org/officeDocument/2006/relationships/tags" Target="../tags/tag582.xml"/><Relationship Id="rId42" Type="http://schemas.openxmlformats.org/officeDocument/2006/relationships/tags" Target="../tags/tag581.xml"/><Relationship Id="rId41" Type="http://schemas.openxmlformats.org/officeDocument/2006/relationships/tags" Target="../tags/tag580.xml"/><Relationship Id="rId40" Type="http://schemas.openxmlformats.org/officeDocument/2006/relationships/image" Target="../media/image8.svg"/><Relationship Id="rId4" Type="http://schemas.openxmlformats.org/officeDocument/2006/relationships/tags" Target="../tags/tag555.xml"/><Relationship Id="rId39" Type="http://schemas.openxmlformats.org/officeDocument/2006/relationships/image" Target="../media/image7.png"/><Relationship Id="rId38" Type="http://schemas.openxmlformats.org/officeDocument/2006/relationships/tags" Target="../tags/tag579.xml"/><Relationship Id="rId37" Type="http://schemas.openxmlformats.org/officeDocument/2006/relationships/tags" Target="../tags/tag578.xml"/><Relationship Id="rId36" Type="http://schemas.openxmlformats.org/officeDocument/2006/relationships/tags" Target="../tags/tag577.xml"/><Relationship Id="rId35" Type="http://schemas.openxmlformats.org/officeDocument/2006/relationships/tags" Target="../tags/tag576.xml"/><Relationship Id="rId34" Type="http://schemas.openxmlformats.org/officeDocument/2006/relationships/image" Target="../media/image101.svg"/><Relationship Id="rId33" Type="http://schemas.openxmlformats.org/officeDocument/2006/relationships/image" Target="../media/image100.png"/><Relationship Id="rId32" Type="http://schemas.openxmlformats.org/officeDocument/2006/relationships/tags" Target="../tags/tag575.xml"/><Relationship Id="rId31" Type="http://schemas.openxmlformats.org/officeDocument/2006/relationships/tags" Target="../tags/tag574.xml"/><Relationship Id="rId30" Type="http://schemas.openxmlformats.org/officeDocument/2006/relationships/tags" Target="../tags/tag573.xml"/><Relationship Id="rId3" Type="http://schemas.openxmlformats.org/officeDocument/2006/relationships/tags" Target="../tags/tag554.xml"/><Relationship Id="rId29" Type="http://schemas.openxmlformats.org/officeDocument/2006/relationships/tags" Target="../tags/tag572.xml"/><Relationship Id="rId28" Type="http://schemas.openxmlformats.org/officeDocument/2006/relationships/image" Target="../media/image41.svg"/><Relationship Id="rId27" Type="http://schemas.openxmlformats.org/officeDocument/2006/relationships/image" Target="../media/image40.png"/><Relationship Id="rId26" Type="http://schemas.openxmlformats.org/officeDocument/2006/relationships/tags" Target="../tags/tag571.xml"/><Relationship Id="rId25" Type="http://schemas.openxmlformats.org/officeDocument/2006/relationships/tags" Target="../tags/tag570.xml"/><Relationship Id="rId24" Type="http://schemas.openxmlformats.org/officeDocument/2006/relationships/tags" Target="../tags/tag569.xml"/><Relationship Id="rId23" Type="http://schemas.openxmlformats.org/officeDocument/2006/relationships/tags" Target="../tags/tag568.xml"/><Relationship Id="rId22" Type="http://schemas.openxmlformats.org/officeDocument/2006/relationships/tags" Target="../tags/tag567.xml"/><Relationship Id="rId21" Type="http://schemas.openxmlformats.org/officeDocument/2006/relationships/tags" Target="../tags/tag566.xml"/><Relationship Id="rId20" Type="http://schemas.openxmlformats.org/officeDocument/2006/relationships/tags" Target="../tags/tag565.xml"/><Relationship Id="rId2" Type="http://schemas.openxmlformats.org/officeDocument/2006/relationships/tags" Target="../tags/tag553.xml"/><Relationship Id="rId19" Type="http://schemas.openxmlformats.org/officeDocument/2006/relationships/image" Target="../media/image87.svg"/><Relationship Id="rId18" Type="http://schemas.openxmlformats.org/officeDocument/2006/relationships/image" Target="../media/image86.png"/><Relationship Id="rId17" Type="http://schemas.openxmlformats.org/officeDocument/2006/relationships/tags" Target="../tags/tag564.xml"/><Relationship Id="rId16" Type="http://schemas.openxmlformats.org/officeDocument/2006/relationships/tags" Target="../tags/tag563.xml"/><Relationship Id="rId15" Type="http://schemas.openxmlformats.org/officeDocument/2006/relationships/tags" Target="../tags/tag562.xml"/><Relationship Id="rId14" Type="http://schemas.openxmlformats.org/officeDocument/2006/relationships/tags" Target="../tags/tag561.xml"/><Relationship Id="rId13" Type="http://schemas.openxmlformats.org/officeDocument/2006/relationships/image" Target="../media/image27.svg"/><Relationship Id="rId12" Type="http://schemas.openxmlformats.org/officeDocument/2006/relationships/image" Target="../media/image26.png"/><Relationship Id="rId11" Type="http://schemas.openxmlformats.org/officeDocument/2006/relationships/tags" Target="../tags/tag560.xml"/><Relationship Id="rId10" Type="http://schemas.openxmlformats.org/officeDocument/2006/relationships/tags" Target="../tags/tag559.xml"/><Relationship Id="rId1" Type="http://schemas.openxmlformats.org/officeDocument/2006/relationships/tags" Target="../tags/tag552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2.png"/><Relationship Id="rId8" Type="http://schemas.openxmlformats.org/officeDocument/2006/relationships/tags" Target="../tags/tag593.xml"/><Relationship Id="rId7" Type="http://schemas.openxmlformats.org/officeDocument/2006/relationships/tags" Target="../tags/tag592.xml"/><Relationship Id="rId6" Type="http://schemas.openxmlformats.org/officeDocument/2006/relationships/tags" Target="../tags/tag591.xml"/><Relationship Id="rId5" Type="http://schemas.openxmlformats.org/officeDocument/2006/relationships/tags" Target="../tags/tag590.xml"/><Relationship Id="rId47" Type="http://schemas.openxmlformats.org/officeDocument/2006/relationships/slideLayout" Target="../slideLayouts/slideLayout7.xml"/><Relationship Id="rId46" Type="http://schemas.openxmlformats.org/officeDocument/2006/relationships/tags" Target="../tags/tag619.xml"/><Relationship Id="rId45" Type="http://schemas.openxmlformats.org/officeDocument/2006/relationships/tags" Target="../tags/tag618.xml"/><Relationship Id="rId44" Type="http://schemas.openxmlformats.org/officeDocument/2006/relationships/tags" Target="../tags/tag617.xml"/><Relationship Id="rId43" Type="http://schemas.openxmlformats.org/officeDocument/2006/relationships/image" Target="../media/image113.svg"/><Relationship Id="rId42" Type="http://schemas.openxmlformats.org/officeDocument/2006/relationships/image" Target="../media/image112.png"/><Relationship Id="rId41" Type="http://schemas.openxmlformats.org/officeDocument/2006/relationships/tags" Target="../tags/tag616.xml"/><Relationship Id="rId40" Type="http://schemas.openxmlformats.org/officeDocument/2006/relationships/tags" Target="../tags/tag615.xml"/><Relationship Id="rId4" Type="http://schemas.openxmlformats.org/officeDocument/2006/relationships/tags" Target="../tags/tag589.xml"/><Relationship Id="rId39" Type="http://schemas.openxmlformats.org/officeDocument/2006/relationships/tags" Target="../tags/tag614.xml"/><Relationship Id="rId38" Type="http://schemas.openxmlformats.org/officeDocument/2006/relationships/tags" Target="../tags/tag613.xml"/><Relationship Id="rId37" Type="http://schemas.openxmlformats.org/officeDocument/2006/relationships/image" Target="../media/image111.svg"/><Relationship Id="rId36" Type="http://schemas.openxmlformats.org/officeDocument/2006/relationships/image" Target="../media/image110.png"/><Relationship Id="rId35" Type="http://schemas.openxmlformats.org/officeDocument/2006/relationships/tags" Target="../tags/tag612.xml"/><Relationship Id="rId34" Type="http://schemas.openxmlformats.org/officeDocument/2006/relationships/tags" Target="../tags/tag611.xml"/><Relationship Id="rId33" Type="http://schemas.openxmlformats.org/officeDocument/2006/relationships/tags" Target="../tags/tag610.xml"/><Relationship Id="rId32" Type="http://schemas.openxmlformats.org/officeDocument/2006/relationships/tags" Target="../tags/tag609.xml"/><Relationship Id="rId31" Type="http://schemas.openxmlformats.org/officeDocument/2006/relationships/image" Target="../media/image109.svg"/><Relationship Id="rId30" Type="http://schemas.openxmlformats.org/officeDocument/2006/relationships/image" Target="../media/image108.png"/><Relationship Id="rId3" Type="http://schemas.openxmlformats.org/officeDocument/2006/relationships/tags" Target="../tags/tag588.xml"/><Relationship Id="rId29" Type="http://schemas.openxmlformats.org/officeDocument/2006/relationships/tags" Target="../tags/tag608.xml"/><Relationship Id="rId28" Type="http://schemas.openxmlformats.org/officeDocument/2006/relationships/tags" Target="../tags/tag607.xml"/><Relationship Id="rId27" Type="http://schemas.openxmlformats.org/officeDocument/2006/relationships/tags" Target="../tags/tag606.xml"/><Relationship Id="rId26" Type="http://schemas.openxmlformats.org/officeDocument/2006/relationships/tags" Target="../tags/tag605.xml"/><Relationship Id="rId25" Type="http://schemas.openxmlformats.org/officeDocument/2006/relationships/tags" Target="../tags/tag604.xml"/><Relationship Id="rId24" Type="http://schemas.openxmlformats.org/officeDocument/2006/relationships/tags" Target="../tags/tag603.xml"/><Relationship Id="rId23" Type="http://schemas.openxmlformats.org/officeDocument/2006/relationships/tags" Target="../tags/tag602.xml"/><Relationship Id="rId22" Type="http://schemas.openxmlformats.org/officeDocument/2006/relationships/image" Target="../media/image107.svg"/><Relationship Id="rId21" Type="http://schemas.openxmlformats.org/officeDocument/2006/relationships/image" Target="../media/image106.png"/><Relationship Id="rId20" Type="http://schemas.openxmlformats.org/officeDocument/2006/relationships/tags" Target="../tags/tag601.xml"/><Relationship Id="rId2" Type="http://schemas.openxmlformats.org/officeDocument/2006/relationships/tags" Target="../tags/tag587.xml"/><Relationship Id="rId19" Type="http://schemas.openxmlformats.org/officeDocument/2006/relationships/tags" Target="../tags/tag600.xml"/><Relationship Id="rId18" Type="http://schemas.openxmlformats.org/officeDocument/2006/relationships/tags" Target="../tags/tag599.xml"/><Relationship Id="rId17" Type="http://schemas.openxmlformats.org/officeDocument/2006/relationships/tags" Target="../tags/tag598.xml"/><Relationship Id="rId16" Type="http://schemas.openxmlformats.org/officeDocument/2006/relationships/image" Target="../media/image105.svg"/><Relationship Id="rId15" Type="http://schemas.openxmlformats.org/officeDocument/2006/relationships/image" Target="../media/image104.png"/><Relationship Id="rId14" Type="http://schemas.openxmlformats.org/officeDocument/2006/relationships/tags" Target="../tags/tag597.xml"/><Relationship Id="rId13" Type="http://schemas.openxmlformats.org/officeDocument/2006/relationships/tags" Target="../tags/tag596.xml"/><Relationship Id="rId12" Type="http://schemas.openxmlformats.org/officeDocument/2006/relationships/tags" Target="../tags/tag595.xml"/><Relationship Id="rId11" Type="http://schemas.openxmlformats.org/officeDocument/2006/relationships/tags" Target="../tags/tag594.xml"/><Relationship Id="rId10" Type="http://schemas.openxmlformats.org/officeDocument/2006/relationships/image" Target="../media/image103.svg"/><Relationship Id="rId1" Type="http://schemas.openxmlformats.org/officeDocument/2006/relationships/tags" Target="../tags/tag586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4.png"/><Relationship Id="rId8" Type="http://schemas.openxmlformats.org/officeDocument/2006/relationships/tags" Target="../tags/tag627.xml"/><Relationship Id="rId7" Type="http://schemas.openxmlformats.org/officeDocument/2006/relationships/tags" Target="../tags/tag626.xml"/><Relationship Id="rId6" Type="http://schemas.openxmlformats.org/officeDocument/2006/relationships/tags" Target="../tags/tag625.xml"/><Relationship Id="rId50" Type="http://schemas.openxmlformats.org/officeDocument/2006/relationships/slideLayout" Target="../slideLayouts/slideLayout7.xml"/><Relationship Id="rId5" Type="http://schemas.openxmlformats.org/officeDocument/2006/relationships/tags" Target="../tags/tag624.xml"/><Relationship Id="rId49" Type="http://schemas.openxmlformats.org/officeDocument/2006/relationships/tags" Target="../tags/tag656.xml"/><Relationship Id="rId48" Type="http://schemas.openxmlformats.org/officeDocument/2006/relationships/tags" Target="../tags/tag655.xml"/><Relationship Id="rId47" Type="http://schemas.openxmlformats.org/officeDocument/2006/relationships/tags" Target="../tags/tag654.xml"/><Relationship Id="rId46" Type="http://schemas.openxmlformats.org/officeDocument/2006/relationships/tags" Target="../tags/tag653.xml"/><Relationship Id="rId45" Type="http://schemas.openxmlformats.org/officeDocument/2006/relationships/tags" Target="../tags/tag652.xml"/><Relationship Id="rId44" Type="http://schemas.openxmlformats.org/officeDocument/2006/relationships/tags" Target="../tags/tag651.xml"/><Relationship Id="rId43" Type="http://schemas.openxmlformats.org/officeDocument/2006/relationships/image" Target="../media/image47.svg"/><Relationship Id="rId42" Type="http://schemas.openxmlformats.org/officeDocument/2006/relationships/image" Target="../media/image46.png"/><Relationship Id="rId41" Type="http://schemas.openxmlformats.org/officeDocument/2006/relationships/tags" Target="../tags/tag650.xml"/><Relationship Id="rId40" Type="http://schemas.openxmlformats.org/officeDocument/2006/relationships/tags" Target="../tags/tag649.xml"/><Relationship Id="rId4" Type="http://schemas.openxmlformats.org/officeDocument/2006/relationships/tags" Target="../tags/tag623.xml"/><Relationship Id="rId39" Type="http://schemas.openxmlformats.org/officeDocument/2006/relationships/tags" Target="../tags/tag648.xml"/><Relationship Id="rId38" Type="http://schemas.openxmlformats.org/officeDocument/2006/relationships/tags" Target="../tags/tag647.xml"/><Relationship Id="rId37" Type="http://schemas.openxmlformats.org/officeDocument/2006/relationships/image" Target="../media/image57.svg"/><Relationship Id="rId36" Type="http://schemas.openxmlformats.org/officeDocument/2006/relationships/image" Target="../media/image56.png"/><Relationship Id="rId35" Type="http://schemas.openxmlformats.org/officeDocument/2006/relationships/tags" Target="../tags/tag646.xml"/><Relationship Id="rId34" Type="http://schemas.openxmlformats.org/officeDocument/2006/relationships/tags" Target="../tags/tag645.xml"/><Relationship Id="rId33" Type="http://schemas.openxmlformats.org/officeDocument/2006/relationships/tags" Target="../tags/tag644.xml"/><Relationship Id="rId32" Type="http://schemas.openxmlformats.org/officeDocument/2006/relationships/tags" Target="../tags/tag643.xml"/><Relationship Id="rId31" Type="http://schemas.openxmlformats.org/officeDocument/2006/relationships/image" Target="../media/image87.svg"/><Relationship Id="rId30" Type="http://schemas.openxmlformats.org/officeDocument/2006/relationships/image" Target="../media/image86.png"/><Relationship Id="rId3" Type="http://schemas.openxmlformats.org/officeDocument/2006/relationships/tags" Target="../tags/tag622.xml"/><Relationship Id="rId29" Type="http://schemas.openxmlformats.org/officeDocument/2006/relationships/tags" Target="../tags/tag642.xml"/><Relationship Id="rId28" Type="http://schemas.openxmlformats.org/officeDocument/2006/relationships/tags" Target="../tags/tag641.xml"/><Relationship Id="rId27" Type="http://schemas.openxmlformats.org/officeDocument/2006/relationships/tags" Target="../tags/tag640.xml"/><Relationship Id="rId26" Type="http://schemas.openxmlformats.org/officeDocument/2006/relationships/tags" Target="../tags/tag639.xml"/><Relationship Id="rId25" Type="http://schemas.openxmlformats.org/officeDocument/2006/relationships/tags" Target="../tags/tag638.xml"/><Relationship Id="rId24" Type="http://schemas.openxmlformats.org/officeDocument/2006/relationships/tags" Target="../tags/tag637.xml"/><Relationship Id="rId23" Type="http://schemas.openxmlformats.org/officeDocument/2006/relationships/tags" Target="../tags/tag636.xml"/><Relationship Id="rId22" Type="http://schemas.openxmlformats.org/officeDocument/2006/relationships/image" Target="../media/image117.svg"/><Relationship Id="rId21" Type="http://schemas.openxmlformats.org/officeDocument/2006/relationships/image" Target="../media/image116.png"/><Relationship Id="rId20" Type="http://schemas.openxmlformats.org/officeDocument/2006/relationships/tags" Target="../tags/tag635.xml"/><Relationship Id="rId2" Type="http://schemas.openxmlformats.org/officeDocument/2006/relationships/tags" Target="../tags/tag621.xml"/><Relationship Id="rId19" Type="http://schemas.openxmlformats.org/officeDocument/2006/relationships/tags" Target="../tags/tag634.xml"/><Relationship Id="rId18" Type="http://schemas.openxmlformats.org/officeDocument/2006/relationships/tags" Target="../tags/tag633.xml"/><Relationship Id="rId17" Type="http://schemas.openxmlformats.org/officeDocument/2006/relationships/tags" Target="../tags/tag632.xml"/><Relationship Id="rId16" Type="http://schemas.openxmlformats.org/officeDocument/2006/relationships/image" Target="../media/image41.svg"/><Relationship Id="rId15" Type="http://schemas.openxmlformats.org/officeDocument/2006/relationships/image" Target="../media/image40.png"/><Relationship Id="rId14" Type="http://schemas.openxmlformats.org/officeDocument/2006/relationships/tags" Target="../tags/tag631.xml"/><Relationship Id="rId13" Type="http://schemas.openxmlformats.org/officeDocument/2006/relationships/tags" Target="../tags/tag630.xml"/><Relationship Id="rId12" Type="http://schemas.openxmlformats.org/officeDocument/2006/relationships/tags" Target="../tags/tag629.xml"/><Relationship Id="rId11" Type="http://schemas.openxmlformats.org/officeDocument/2006/relationships/tags" Target="../tags/tag628.xml"/><Relationship Id="rId10" Type="http://schemas.openxmlformats.org/officeDocument/2006/relationships/image" Target="../media/image115.svg"/><Relationship Id="rId1" Type="http://schemas.openxmlformats.org/officeDocument/2006/relationships/tags" Target="../tags/tag620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665.xml"/><Relationship Id="rId8" Type="http://schemas.openxmlformats.org/officeDocument/2006/relationships/tags" Target="../tags/tag664.xml"/><Relationship Id="rId7" Type="http://schemas.openxmlformats.org/officeDocument/2006/relationships/tags" Target="../tags/tag663.xml"/><Relationship Id="rId6" Type="http://schemas.openxmlformats.org/officeDocument/2006/relationships/tags" Target="../tags/tag662.xml"/><Relationship Id="rId5" Type="http://schemas.openxmlformats.org/officeDocument/2006/relationships/tags" Target="../tags/tag661.xml"/><Relationship Id="rId4" Type="http://schemas.openxmlformats.org/officeDocument/2006/relationships/tags" Target="../tags/tag660.xml"/><Relationship Id="rId3" Type="http://schemas.openxmlformats.org/officeDocument/2006/relationships/tags" Target="../tags/tag659.xml"/><Relationship Id="rId2" Type="http://schemas.openxmlformats.org/officeDocument/2006/relationships/tags" Target="../tags/tag658.xml"/><Relationship Id="rId11" Type="http://schemas.openxmlformats.org/officeDocument/2006/relationships/slideLayout" Target="../slideLayouts/slideLayout12.xml"/><Relationship Id="rId10" Type="http://schemas.openxmlformats.org/officeDocument/2006/relationships/tags" Target="../tags/tag666.xml"/><Relationship Id="rId1" Type="http://schemas.openxmlformats.org/officeDocument/2006/relationships/tags" Target="../tags/tag65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9" Type="http://schemas.openxmlformats.org/officeDocument/2006/relationships/slideLayout" Target="../slideLayouts/slideLayout7.xml"/><Relationship Id="rId38" Type="http://schemas.openxmlformats.org/officeDocument/2006/relationships/tags" Target="../tags/tag75.xml"/><Relationship Id="rId37" Type="http://schemas.openxmlformats.org/officeDocument/2006/relationships/tags" Target="../tags/tag74.xml"/><Relationship Id="rId36" Type="http://schemas.openxmlformats.org/officeDocument/2006/relationships/tags" Target="../tags/tag73.xml"/><Relationship Id="rId35" Type="http://schemas.openxmlformats.org/officeDocument/2006/relationships/image" Target="../media/image8.svg"/><Relationship Id="rId34" Type="http://schemas.openxmlformats.org/officeDocument/2006/relationships/image" Target="../media/image7.png"/><Relationship Id="rId33" Type="http://schemas.openxmlformats.org/officeDocument/2006/relationships/tags" Target="../tags/tag72.xml"/><Relationship Id="rId32" Type="http://schemas.openxmlformats.org/officeDocument/2006/relationships/tags" Target="../tags/tag71.xml"/><Relationship Id="rId31" Type="http://schemas.openxmlformats.org/officeDocument/2006/relationships/tags" Target="../tags/tag70.xml"/><Relationship Id="rId30" Type="http://schemas.openxmlformats.org/officeDocument/2006/relationships/tags" Target="../tags/tag69.xml"/><Relationship Id="rId3" Type="http://schemas.openxmlformats.org/officeDocument/2006/relationships/tags" Target="../tags/tag44.xml"/><Relationship Id="rId29" Type="http://schemas.openxmlformats.org/officeDocument/2006/relationships/image" Target="../media/image6.svg"/><Relationship Id="rId28" Type="http://schemas.openxmlformats.org/officeDocument/2006/relationships/image" Target="../media/image5.png"/><Relationship Id="rId27" Type="http://schemas.openxmlformats.org/officeDocument/2006/relationships/tags" Target="../tags/tag68.xml"/><Relationship Id="rId26" Type="http://schemas.openxmlformats.org/officeDocument/2006/relationships/tags" Target="../tags/tag67.xml"/><Relationship Id="rId25" Type="http://schemas.openxmlformats.org/officeDocument/2006/relationships/tags" Target="../tags/tag66.xml"/><Relationship Id="rId24" Type="http://schemas.openxmlformats.org/officeDocument/2006/relationships/tags" Target="../tags/tag65.xml"/><Relationship Id="rId23" Type="http://schemas.openxmlformats.org/officeDocument/2006/relationships/tags" Target="../tags/tag64.xml"/><Relationship Id="rId22" Type="http://schemas.openxmlformats.org/officeDocument/2006/relationships/tags" Target="../tags/tag63.xml"/><Relationship Id="rId21" Type="http://schemas.openxmlformats.org/officeDocument/2006/relationships/tags" Target="../tags/tag62.xml"/><Relationship Id="rId20" Type="http://schemas.openxmlformats.org/officeDocument/2006/relationships/tags" Target="../tags/tag61.xml"/><Relationship Id="rId2" Type="http://schemas.openxmlformats.org/officeDocument/2006/relationships/tags" Target="../tags/tag43.xml"/><Relationship Id="rId19" Type="http://schemas.openxmlformats.org/officeDocument/2006/relationships/tags" Target="../tags/tag60.xml"/><Relationship Id="rId18" Type="http://schemas.openxmlformats.org/officeDocument/2006/relationships/tags" Target="../tags/tag59.xml"/><Relationship Id="rId17" Type="http://schemas.openxmlformats.org/officeDocument/2006/relationships/tags" Target="../tags/tag58.xml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tags" Target="../tags/tag4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tags" Target="../tags/tag83.xml"/><Relationship Id="rId7" Type="http://schemas.openxmlformats.org/officeDocument/2006/relationships/tags" Target="../tags/tag82.xml"/><Relationship Id="rId6" Type="http://schemas.openxmlformats.org/officeDocument/2006/relationships/tags" Target="../tags/tag81.xml"/><Relationship Id="rId56" Type="http://schemas.openxmlformats.org/officeDocument/2006/relationships/slideLayout" Target="../slideLayouts/slideLayout7.xml"/><Relationship Id="rId55" Type="http://schemas.openxmlformats.org/officeDocument/2006/relationships/tags" Target="../tags/tag114.xml"/><Relationship Id="rId54" Type="http://schemas.openxmlformats.org/officeDocument/2006/relationships/tags" Target="../tags/tag113.xml"/><Relationship Id="rId53" Type="http://schemas.openxmlformats.org/officeDocument/2006/relationships/tags" Target="../tags/tag112.xml"/><Relationship Id="rId52" Type="http://schemas.openxmlformats.org/officeDocument/2006/relationships/image" Target="../media/image24.svg"/><Relationship Id="rId51" Type="http://schemas.openxmlformats.org/officeDocument/2006/relationships/image" Target="../media/image23.png"/><Relationship Id="rId50" Type="http://schemas.openxmlformats.org/officeDocument/2006/relationships/tags" Target="../tags/tag111.xml"/><Relationship Id="rId5" Type="http://schemas.openxmlformats.org/officeDocument/2006/relationships/tags" Target="../tags/tag80.xml"/><Relationship Id="rId49" Type="http://schemas.openxmlformats.org/officeDocument/2006/relationships/tags" Target="../tags/tag110.xml"/><Relationship Id="rId48" Type="http://schemas.openxmlformats.org/officeDocument/2006/relationships/tags" Target="../tags/tag109.xml"/><Relationship Id="rId47" Type="http://schemas.openxmlformats.org/officeDocument/2006/relationships/tags" Target="../tags/tag108.xml"/><Relationship Id="rId46" Type="http://schemas.openxmlformats.org/officeDocument/2006/relationships/image" Target="../media/image22.svg"/><Relationship Id="rId45" Type="http://schemas.openxmlformats.org/officeDocument/2006/relationships/image" Target="../media/image21.png"/><Relationship Id="rId44" Type="http://schemas.openxmlformats.org/officeDocument/2006/relationships/tags" Target="../tags/tag107.xml"/><Relationship Id="rId43" Type="http://schemas.openxmlformats.org/officeDocument/2006/relationships/tags" Target="../tags/tag106.xml"/><Relationship Id="rId42" Type="http://schemas.openxmlformats.org/officeDocument/2006/relationships/tags" Target="../tags/tag105.xml"/><Relationship Id="rId41" Type="http://schemas.openxmlformats.org/officeDocument/2006/relationships/tags" Target="../tags/tag104.xml"/><Relationship Id="rId40" Type="http://schemas.openxmlformats.org/officeDocument/2006/relationships/image" Target="../media/image20.svg"/><Relationship Id="rId4" Type="http://schemas.openxmlformats.org/officeDocument/2006/relationships/tags" Target="../tags/tag79.xml"/><Relationship Id="rId39" Type="http://schemas.openxmlformats.org/officeDocument/2006/relationships/image" Target="../media/image19.png"/><Relationship Id="rId38" Type="http://schemas.openxmlformats.org/officeDocument/2006/relationships/tags" Target="../tags/tag103.xml"/><Relationship Id="rId37" Type="http://schemas.openxmlformats.org/officeDocument/2006/relationships/tags" Target="../tags/tag102.xml"/><Relationship Id="rId36" Type="http://schemas.openxmlformats.org/officeDocument/2006/relationships/tags" Target="../tags/tag101.xml"/><Relationship Id="rId35" Type="http://schemas.openxmlformats.org/officeDocument/2006/relationships/tags" Target="../tags/tag100.xml"/><Relationship Id="rId34" Type="http://schemas.openxmlformats.org/officeDocument/2006/relationships/image" Target="../media/image18.svg"/><Relationship Id="rId33" Type="http://schemas.openxmlformats.org/officeDocument/2006/relationships/image" Target="../media/image17.png"/><Relationship Id="rId32" Type="http://schemas.openxmlformats.org/officeDocument/2006/relationships/tags" Target="../tags/tag99.xml"/><Relationship Id="rId31" Type="http://schemas.openxmlformats.org/officeDocument/2006/relationships/tags" Target="../tags/tag98.xml"/><Relationship Id="rId30" Type="http://schemas.openxmlformats.org/officeDocument/2006/relationships/tags" Target="../tags/tag97.xml"/><Relationship Id="rId3" Type="http://schemas.openxmlformats.org/officeDocument/2006/relationships/tags" Target="../tags/tag78.xml"/><Relationship Id="rId29" Type="http://schemas.openxmlformats.org/officeDocument/2006/relationships/tags" Target="../tags/tag96.xml"/><Relationship Id="rId28" Type="http://schemas.openxmlformats.org/officeDocument/2006/relationships/image" Target="../media/image16.svg"/><Relationship Id="rId27" Type="http://schemas.openxmlformats.org/officeDocument/2006/relationships/image" Target="../media/image15.png"/><Relationship Id="rId26" Type="http://schemas.openxmlformats.org/officeDocument/2006/relationships/tags" Target="../tags/tag95.xml"/><Relationship Id="rId25" Type="http://schemas.openxmlformats.org/officeDocument/2006/relationships/tags" Target="../tags/tag94.xml"/><Relationship Id="rId24" Type="http://schemas.openxmlformats.org/officeDocument/2006/relationships/tags" Target="../tags/tag93.xml"/><Relationship Id="rId23" Type="http://schemas.openxmlformats.org/officeDocument/2006/relationships/tags" Target="../tags/tag92.xml"/><Relationship Id="rId22" Type="http://schemas.openxmlformats.org/officeDocument/2006/relationships/image" Target="../media/image14.svg"/><Relationship Id="rId21" Type="http://schemas.openxmlformats.org/officeDocument/2006/relationships/image" Target="../media/image13.png"/><Relationship Id="rId20" Type="http://schemas.openxmlformats.org/officeDocument/2006/relationships/tags" Target="../tags/tag91.xml"/><Relationship Id="rId2" Type="http://schemas.openxmlformats.org/officeDocument/2006/relationships/tags" Target="../tags/tag77.xml"/><Relationship Id="rId19" Type="http://schemas.openxmlformats.org/officeDocument/2006/relationships/tags" Target="../tags/tag90.xml"/><Relationship Id="rId18" Type="http://schemas.openxmlformats.org/officeDocument/2006/relationships/tags" Target="../tags/tag89.xml"/><Relationship Id="rId17" Type="http://schemas.openxmlformats.org/officeDocument/2006/relationships/tags" Target="../tags/tag88.xml"/><Relationship Id="rId16" Type="http://schemas.openxmlformats.org/officeDocument/2006/relationships/image" Target="../media/image12.svg"/><Relationship Id="rId15" Type="http://schemas.openxmlformats.org/officeDocument/2006/relationships/image" Target="../media/image11.png"/><Relationship Id="rId14" Type="http://schemas.openxmlformats.org/officeDocument/2006/relationships/tags" Target="../tags/tag8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image" Target="../media/image10.svg"/><Relationship Id="rId1" Type="http://schemas.openxmlformats.org/officeDocument/2006/relationships/tags" Target="../tags/tag76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22.xml"/><Relationship Id="rId8" Type="http://schemas.openxmlformats.org/officeDocument/2006/relationships/tags" Target="../tags/tag121.xml"/><Relationship Id="rId7" Type="http://schemas.openxmlformats.org/officeDocument/2006/relationships/tags" Target="../tags/tag120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Relationship Id="rId3" Type="http://schemas.openxmlformats.org/officeDocument/2006/relationships/image" Target="../media/image25.jpeg"/><Relationship Id="rId22" Type="http://schemas.openxmlformats.org/officeDocument/2006/relationships/slideLayout" Target="../slideLayouts/slideLayout7.xml"/><Relationship Id="rId21" Type="http://schemas.openxmlformats.org/officeDocument/2006/relationships/tags" Target="../tags/tag134.xml"/><Relationship Id="rId20" Type="http://schemas.openxmlformats.org/officeDocument/2006/relationships/tags" Target="../tags/tag133.xml"/><Relationship Id="rId2" Type="http://schemas.openxmlformats.org/officeDocument/2006/relationships/tags" Target="../tags/tag116.xml"/><Relationship Id="rId19" Type="http://schemas.openxmlformats.org/officeDocument/2006/relationships/tags" Target="../tags/tag132.xml"/><Relationship Id="rId18" Type="http://schemas.openxmlformats.org/officeDocument/2006/relationships/tags" Target="../tags/tag131.xml"/><Relationship Id="rId17" Type="http://schemas.openxmlformats.org/officeDocument/2006/relationships/tags" Target="../tags/tag130.xml"/><Relationship Id="rId16" Type="http://schemas.openxmlformats.org/officeDocument/2006/relationships/tags" Target="../tags/tag129.xml"/><Relationship Id="rId15" Type="http://schemas.openxmlformats.org/officeDocument/2006/relationships/tags" Target="../tags/tag128.xml"/><Relationship Id="rId14" Type="http://schemas.openxmlformats.org/officeDocument/2006/relationships/tags" Target="../tags/tag127.xml"/><Relationship Id="rId13" Type="http://schemas.openxmlformats.org/officeDocument/2006/relationships/tags" Target="../tags/tag126.xml"/><Relationship Id="rId12" Type="http://schemas.openxmlformats.org/officeDocument/2006/relationships/tags" Target="../tags/tag125.xml"/><Relationship Id="rId11" Type="http://schemas.openxmlformats.org/officeDocument/2006/relationships/tags" Target="../tags/tag124.xml"/><Relationship Id="rId10" Type="http://schemas.openxmlformats.org/officeDocument/2006/relationships/tags" Target="../tags/tag123.xml"/><Relationship Id="rId1" Type="http://schemas.openxmlformats.org/officeDocument/2006/relationships/tags" Target="../tags/tag1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7" Type="http://schemas.openxmlformats.org/officeDocument/2006/relationships/tags" Target="../tags/tag141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tags" Target="../tags/tag138.xml"/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tags" Target="../tags/tag135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50.xml"/><Relationship Id="rId8" Type="http://schemas.openxmlformats.org/officeDocument/2006/relationships/tags" Target="../tags/tag149.xml"/><Relationship Id="rId7" Type="http://schemas.openxmlformats.org/officeDocument/2006/relationships/tags" Target="../tags/tag148.xml"/><Relationship Id="rId6" Type="http://schemas.openxmlformats.org/officeDocument/2006/relationships/tags" Target="../tags/tag147.xml"/><Relationship Id="rId5" Type="http://schemas.openxmlformats.org/officeDocument/2006/relationships/tags" Target="../tags/tag146.xml"/><Relationship Id="rId4" Type="http://schemas.openxmlformats.org/officeDocument/2006/relationships/tags" Target="../tags/tag145.xml"/><Relationship Id="rId32" Type="http://schemas.openxmlformats.org/officeDocument/2006/relationships/slideLayout" Target="../slideLayouts/slideLayout7.xml"/><Relationship Id="rId31" Type="http://schemas.openxmlformats.org/officeDocument/2006/relationships/tags" Target="../tags/tag166.xml"/><Relationship Id="rId30" Type="http://schemas.openxmlformats.org/officeDocument/2006/relationships/tags" Target="../tags/tag165.xml"/><Relationship Id="rId3" Type="http://schemas.openxmlformats.org/officeDocument/2006/relationships/tags" Target="../tags/tag144.xml"/><Relationship Id="rId29" Type="http://schemas.openxmlformats.org/officeDocument/2006/relationships/tags" Target="../tags/tag164.xml"/><Relationship Id="rId28" Type="http://schemas.openxmlformats.org/officeDocument/2006/relationships/tags" Target="../tags/tag163.xml"/><Relationship Id="rId27" Type="http://schemas.openxmlformats.org/officeDocument/2006/relationships/tags" Target="../tags/tag162.xml"/><Relationship Id="rId26" Type="http://schemas.openxmlformats.org/officeDocument/2006/relationships/tags" Target="../tags/tag161.xml"/><Relationship Id="rId25" Type="http://schemas.openxmlformats.org/officeDocument/2006/relationships/image" Target="../media/image31.svg"/><Relationship Id="rId24" Type="http://schemas.openxmlformats.org/officeDocument/2006/relationships/image" Target="../media/image30.png"/><Relationship Id="rId23" Type="http://schemas.openxmlformats.org/officeDocument/2006/relationships/tags" Target="../tags/tag160.xml"/><Relationship Id="rId22" Type="http://schemas.openxmlformats.org/officeDocument/2006/relationships/tags" Target="../tags/tag159.xml"/><Relationship Id="rId21" Type="http://schemas.openxmlformats.org/officeDocument/2006/relationships/tags" Target="../tags/tag158.xml"/><Relationship Id="rId20" Type="http://schemas.openxmlformats.org/officeDocument/2006/relationships/tags" Target="../tags/tag157.xml"/><Relationship Id="rId2" Type="http://schemas.openxmlformats.org/officeDocument/2006/relationships/tags" Target="../tags/tag143.xml"/><Relationship Id="rId19" Type="http://schemas.openxmlformats.org/officeDocument/2006/relationships/tags" Target="../tags/tag156.xml"/><Relationship Id="rId18" Type="http://schemas.openxmlformats.org/officeDocument/2006/relationships/image" Target="../media/image29.svg"/><Relationship Id="rId17" Type="http://schemas.openxmlformats.org/officeDocument/2006/relationships/image" Target="../media/image28.png"/><Relationship Id="rId16" Type="http://schemas.openxmlformats.org/officeDocument/2006/relationships/tags" Target="../tags/tag155.xml"/><Relationship Id="rId15" Type="http://schemas.openxmlformats.org/officeDocument/2006/relationships/tags" Target="../tags/tag154.xml"/><Relationship Id="rId14" Type="http://schemas.openxmlformats.org/officeDocument/2006/relationships/tags" Target="../tags/tag153.xml"/><Relationship Id="rId13" Type="http://schemas.openxmlformats.org/officeDocument/2006/relationships/tags" Target="../tags/tag152.xml"/><Relationship Id="rId12" Type="http://schemas.openxmlformats.org/officeDocument/2006/relationships/tags" Target="../tags/tag151.xml"/><Relationship Id="rId11" Type="http://schemas.openxmlformats.org/officeDocument/2006/relationships/image" Target="../media/image27.svg"/><Relationship Id="rId10" Type="http://schemas.openxmlformats.org/officeDocument/2006/relationships/image" Target="../media/image26.png"/><Relationship Id="rId1" Type="http://schemas.openxmlformats.org/officeDocument/2006/relationships/tags" Target="../tags/tag142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2.png"/><Relationship Id="rId8" Type="http://schemas.openxmlformats.org/officeDocument/2006/relationships/tags" Target="../tags/tag174.xml"/><Relationship Id="rId7" Type="http://schemas.openxmlformats.org/officeDocument/2006/relationships/tags" Target="../tags/tag173.xml"/><Relationship Id="rId6" Type="http://schemas.openxmlformats.org/officeDocument/2006/relationships/tags" Target="../tags/tag172.xml"/><Relationship Id="rId5" Type="http://schemas.openxmlformats.org/officeDocument/2006/relationships/tags" Target="../tags/tag171.xml"/><Relationship Id="rId4" Type="http://schemas.openxmlformats.org/officeDocument/2006/relationships/tags" Target="../tags/tag170.xml"/><Relationship Id="rId38" Type="http://schemas.openxmlformats.org/officeDocument/2006/relationships/slideLayout" Target="../slideLayouts/slideLayout7.xml"/><Relationship Id="rId37" Type="http://schemas.openxmlformats.org/officeDocument/2006/relationships/tags" Target="../tags/tag193.xml"/><Relationship Id="rId36" Type="http://schemas.openxmlformats.org/officeDocument/2006/relationships/tags" Target="../tags/tag192.xml"/><Relationship Id="rId35" Type="http://schemas.openxmlformats.org/officeDocument/2006/relationships/tags" Target="../tags/tag191.xml"/><Relationship Id="rId34" Type="http://schemas.openxmlformats.org/officeDocument/2006/relationships/image" Target="../media/image39.svg"/><Relationship Id="rId33" Type="http://schemas.openxmlformats.org/officeDocument/2006/relationships/image" Target="../media/image38.png"/><Relationship Id="rId32" Type="http://schemas.openxmlformats.org/officeDocument/2006/relationships/tags" Target="../tags/tag190.xml"/><Relationship Id="rId31" Type="http://schemas.openxmlformats.org/officeDocument/2006/relationships/tags" Target="../tags/tag189.xml"/><Relationship Id="rId30" Type="http://schemas.openxmlformats.org/officeDocument/2006/relationships/tags" Target="../tags/tag188.xml"/><Relationship Id="rId3" Type="http://schemas.openxmlformats.org/officeDocument/2006/relationships/tags" Target="../tags/tag169.xml"/><Relationship Id="rId29" Type="http://schemas.openxmlformats.org/officeDocument/2006/relationships/tags" Target="../tags/tag187.xml"/><Relationship Id="rId28" Type="http://schemas.openxmlformats.org/officeDocument/2006/relationships/image" Target="../media/image10.svg"/><Relationship Id="rId27" Type="http://schemas.openxmlformats.org/officeDocument/2006/relationships/image" Target="../media/image9.png"/><Relationship Id="rId26" Type="http://schemas.openxmlformats.org/officeDocument/2006/relationships/tags" Target="../tags/tag186.xml"/><Relationship Id="rId25" Type="http://schemas.openxmlformats.org/officeDocument/2006/relationships/tags" Target="../tags/tag185.xml"/><Relationship Id="rId24" Type="http://schemas.openxmlformats.org/officeDocument/2006/relationships/tags" Target="../tags/tag184.xml"/><Relationship Id="rId23" Type="http://schemas.openxmlformats.org/officeDocument/2006/relationships/tags" Target="../tags/tag183.xml"/><Relationship Id="rId22" Type="http://schemas.openxmlformats.org/officeDocument/2006/relationships/image" Target="../media/image37.svg"/><Relationship Id="rId21" Type="http://schemas.openxmlformats.org/officeDocument/2006/relationships/image" Target="../media/image36.png"/><Relationship Id="rId20" Type="http://schemas.openxmlformats.org/officeDocument/2006/relationships/tags" Target="../tags/tag182.xml"/><Relationship Id="rId2" Type="http://schemas.openxmlformats.org/officeDocument/2006/relationships/tags" Target="../tags/tag168.xml"/><Relationship Id="rId19" Type="http://schemas.openxmlformats.org/officeDocument/2006/relationships/tags" Target="../tags/tag181.xml"/><Relationship Id="rId18" Type="http://schemas.openxmlformats.org/officeDocument/2006/relationships/tags" Target="../tags/tag180.xml"/><Relationship Id="rId17" Type="http://schemas.openxmlformats.org/officeDocument/2006/relationships/tags" Target="../tags/tag179.xml"/><Relationship Id="rId16" Type="http://schemas.openxmlformats.org/officeDocument/2006/relationships/image" Target="../media/image35.svg"/><Relationship Id="rId15" Type="http://schemas.openxmlformats.org/officeDocument/2006/relationships/image" Target="../media/image34.png"/><Relationship Id="rId14" Type="http://schemas.openxmlformats.org/officeDocument/2006/relationships/tags" Target="../tags/tag178.xml"/><Relationship Id="rId13" Type="http://schemas.openxmlformats.org/officeDocument/2006/relationships/tags" Target="../tags/tag177.xml"/><Relationship Id="rId12" Type="http://schemas.openxmlformats.org/officeDocument/2006/relationships/tags" Target="../tags/tag176.xml"/><Relationship Id="rId11" Type="http://schemas.openxmlformats.org/officeDocument/2006/relationships/tags" Target="../tags/tag175.xml"/><Relationship Id="rId10" Type="http://schemas.openxmlformats.org/officeDocument/2006/relationships/image" Target="../media/image33.svg"/><Relationship Id="rId1" Type="http://schemas.openxmlformats.org/officeDocument/2006/relationships/tags" Target="../tags/tag1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809625" y="2034111"/>
            <a:ext cx="2086718" cy="17621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050" b="1" spc="315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SALES DIAGNOSTIC</a:t>
            </a:r>
            <a:endParaRPr sz="1050" b="1" spc="315">
              <a:solidFill>
                <a:srgbClr val="29ABE2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666750" y="2453211"/>
            <a:ext cx="5475761" cy="9953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销售医生：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  <a:p>
            <a:pPr algn="l">
              <a:lnSpc>
                <a:spcPct val="104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企业</a:t>
            </a:r>
            <a:r>
              <a:rPr lang="zh-CN" sz="3000" b="1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  <a:cs typeface="MiSans Demibold" panose="00000700000000000000" charset="-122"/>
              </a:rPr>
              <a:t>销售困境的</a:t>
            </a:r>
            <a:r>
              <a:rPr lang="en-US" altLang="zh-CN" sz="3000" b="1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  <a:cs typeface="MiSans Demibold" panose="00000700000000000000" charset="-122"/>
              </a:rPr>
              <a:t>100</a:t>
            </a:r>
            <a:r>
              <a:rPr lang="zh-CN" altLang="en-US" sz="3000" b="1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  <a:cs typeface="MiSans Demibold" panose="00000700000000000000" charset="-122"/>
              </a:rPr>
              <a:t>个自检问题</a:t>
            </a:r>
            <a:endParaRPr lang="zh-CN" altLang="en-US" sz="3000" b="1">
              <a:solidFill>
                <a:srgbClr val="29ABE2"/>
              </a:solidFill>
              <a:latin typeface="MiSans Demibold" panose="00000700000000000000" charset="-122"/>
              <a:ea typeface="MiSans Demibold" panose="00000700000000000000" charset="-122"/>
              <a:cs typeface="MiSans Demibold" panose="000007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666750" y="3643836"/>
            <a:ext cx="4440955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用</a:t>
            </a:r>
            <a:r>
              <a:rPr lang="en-US" altLang="zh-CN"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100</a:t>
            </a:r>
            <a:r>
              <a:rPr lang="zh-CN" altLang="en-US"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个问题，给你的销售体系做一次全面体检</a:t>
            </a:r>
            <a:endParaRPr lang="zh-CN" altLang="en-US" sz="1500" spc="3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666750" y="4255341"/>
            <a:ext cx="1012250" cy="26289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17000"/>
              </a:lnSpc>
            </a:pPr>
            <a:r>
              <a:rPr sz="1350" spc="27">
                <a:solidFill>
                  <a:srgbClr val="6B95A0"/>
                </a:solidFill>
                <a:latin typeface="MiSans Normal" panose="00000500000000000000" charset="-122"/>
                <a:ea typeface="MiSans Normal" panose="00000500000000000000" charset="-122"/>
              </a:rPr>
              <a:t>日期</a:t>
            </a:r>
            <a:endParaRPr sz="1350" spc="27">
              <a:solidFill>
                <a:srgbClr val="6B95A0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666750" y="4571524"/>
            <a:ext cx="1183700" cy="26289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17000"/>
              </a:lnSpc>
            </a:pPr>
            <a:r>
              <a:rPr lang="en-US" altLang="en-US" sz="1350" spc="27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2026</a:t>
            </a:r>
            <a:r>
              <a:rPr lang="zh-CN" altLang="en-US" sz="1350" spc="27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年</a:t>
            </a:r>
            <a:r>
              <a:rPr lang="en-US" altLang="zh-CN" sz="1350" spc="27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08</a:t>
            </a:r>
            <a:r>
              <a:rPr lang="zh-CN" altLang="en-US" sz="1350" spc="27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月</a:t>
            </a:r>
            <a:endParaRPr lang="zh-CN" altLang="en-US" sz="1350" spc="27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 rot="2700000">
            <a:off x="666115" y="2098040"/>
            <a:ext cx="47625" cy="47625"/>
          </a:xfrm>
          <a:prstGeom prst="rect">
            <a:avLst/>
          </a:prstGeom>
          <a:solidFill>
            <a:srgbClr val="29ABE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7"/>
            </p:custDataLst>
          </p:nvPr>
        </p:nvSpPr>
        <p:spPr>
          <a:xfrm>
            <a:off x="2858135" y="2117090"/>
            <a:ext cx="228600" cy="9525"/>
          </a:xfrm>
          <a:prstGeom prst="rect">
            <a:avLst/>
          </a:prstGeom>
          <a:solidFill>
            <a:srgbClr val="29ABE2">
              <a:alpha val="50001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流程繁琐与目标模糊的内耗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252220"/>
            <a:ext cx="3546475" cy="1247775"/>
          </a:xfrm>
          <a:custGeom>
            <a:avLst/>
            <a:gdLst>
              <a:gd name="sw" fmla="*/ 1 w 5585"/>
              <a:gd name="sh" fmla="*/ 1 h 1965"/>
              <a:gd name="mins" fmla="min sw sh"/>
              <a:gd name="dsw" fmla="+- 0 sw mins"/>
              <a:gd name="dsh" fmla="+- 0 sh mins"/>
              <a:gd name="p0x0" fmla="*/ 180 w 5585"/>
              <a:gd name="p0y0" fmla="*/ 0 h 1965"/>
              <a:gd name="p0x1" fmla="*/ 5405 w 5585"/>
              <a:gd name="p0y1" fmla="*/ 0 h 1965"/>
              <a:gd name="p0x2" fmla="*/ 5504 w 5585"/>
              <a:gd name="p0y2" fmla="*/ 0 h 1965"/>
              <a:gd name="p0x3" fmla="*/ 5585 w 5585"/>
              <a:gd name="p0y3" fmla="*/ 80 h 1965"/>
              <a:gd name="p0x4" fmla="*/ 5585 w 5585"/>
              <a:gd name="p0y4" fmla="*/ 180 h 1965"/>
              <a:gd name="p0x5" fmla="*/ 5585 w 5585"/>
              <a:gd name="p0y5" fmla="*/ 1785 h 1965"/>
              <a:gd name="p0x6" fmla="*/ 5585 w 5585"/>
              <a:gd name="p0y6" fmla="*/ 1884 h 1965"/>
              <a:gd name="p0x7" fmla="*/ 5504 w 5585"/>
              <a:gd name="p0y7" fmla="*/ 1965 h 1965"/>
              <a:gd name="p0x8" fmla="*/ 5405 w 5585"/>
              <a:gd name="p0y8" fmla="*/ 1965 h 1965"/>
              <a:gd name="p0x9" fmla="*/ 180 w 5585"/>
              <a:gd name="p0y9" fmla="*/ 1965 h 1965"/>
              <a:gd name="p0x10" fmla="*/ 80 w 5585"/>
              <a:gd name="p0y10" fmla="*/ 1965 h 1965"/>
              <a:gd name="p0x11" fmla="*/ 0 w 5585"/>
              <a:gd name="p0y11" fmla="*/ 1884 h 1965"/>
              <a:gd name="p0x12" fmla="*/ 0 w 5585"/>
              <a:gd name="p0y12" fmla="*/ 1785 h 1965"/>
              <a:gd name="p0x13" fmla="*/ 0 w 5585"/>
              <a:gd name="p0y13" fmla="*/ 180 h 1965"/>
              <a:gd name="p0x14" fmla="*/ 0 w 5585"/>
              <a:gd name="p0y14" fmla="*/ 80 h 1965"/>
              <a:gd name="p0x15" fmla="*/ 80 w 5585"/>
              <a:gd name="p0y15" fmla="*/ 0 h 1965"/>
              <a:gd name="p0x16" fmla="*/ 180 w 5585"/>
              <a:gd name="p0y16" fmla="*/ 0 h 196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1627213" y="1412557"/>
            <a:ext cx="1977933" cy="651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42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80</a:t>
            </a:r>
            <a:r>
              <a:rPr lang="en-US" sz="21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%</a:t>
            </a:r>
            <a:r>
              <a:rPr lang="zh-CN" altLang="en-US" sz="21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以上</a:t>
            </a:r>
            <a:endParaRPr lang="zh-CN" altLang="en-US" sz="210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749400" y="2076450"/>
            <a:ext cx="13716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时间花在业绩上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5"/>
            </p:custDataLst>
          </p:nvPr>
        </p:nvSpPr>
        <p:spPr>
          <a:xfrm>
            <a:off x="610137" y="1257301"/>
            <a:ext cx="3478725" cy="38099"/>
          </a:xfrm>
          <a:custGeom>
            <a:avLst/>
            <a:gdLst>
              <a:gd name="sw" fmla="*/ 1 w 5570"/>
              <a:gd name="sh" fmla="*/ 1 h 60"/>
              <a:gd name="mins" fmla="min sw sh"/>
              <a:gd name="dsw" fmla="+- 0 sw mins"/>
              <a:gd name="dsh" fmla="+- 0 sh mins"/>
              <a:gd name="p0x0" fmla="*/ 60 w 5570"/>
              <a:gd name="p0y0" fmla="*/ 0 h 60"/>
              <a:gd name="p0x1" fmla="*/ 5510 w 5570"/>
              <a:gd name="p0y1" fmla="*/ 0 h 60"/>
              <a:gd name="p0x2" fmla="*/ 5543 w 5570"/>
              <a:gd name="p0y2" fmla="*/ 0 h 60"/>
              <a:gd name="p0x3" fmla="*/ 5570 w 5570"/>
              <a:gd name="p0y3" fmla="*/ 26 h 60"/>
              <a:gd name="p0x4" fmla="*/ 5570 w 5570"/>
              <a:gd name="p0y4" fmla="*/ 60 h 60"/>
              <a:gd name="p0x5" fmla="*/ 0 w 5570"/>
              <a:gd name="p0y5" fmla="*/ 60 h 60"/>
              <a:gd name="p0x6" fmla="*/ 0 w 5570"/>
              <a:gd name="p0y6" fmla="*/ 26 h 60"/>
              <a:gd name="p0x7" fmla="*/ 26 w 5570"/>
              <a:gd name="p0y7" fmla="*/ 0 h 60"/>
              <a:gd name="p0x8" fmla="*/ 60 w 5570"/>
              <a:gd name="p0y8" fmla="*/ 0 h 60"/>
            </a:gdLst>
            <a:ahLst/>
            <a:cxnLst/>
            <a:pathLst>
              <a:path w="5478" h="60">
                <a:moveTo>
                  <a:pt x="547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5344" y="0"/>
                </a:lnTo>
                <a:cubicBezTo>
                  <a:pt x="5397" y="-3"/>
                  <a:pt x="5453" y="30"/>
                  <a:pt x="547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4322445" y="1252220"/>
            <a:ext cx="3546475" cy="1247775"/>
          </a:xfrm>
          <a:custGeom>
            <a:avLst/>
            <a:gdLst>
              <a:gd name="sw" fmla="*/ 1 w 5585"/>
              <a:gd name="sh" fmla="*/ 1 h 1965"/>
              <a:gd name="mins" fmla="min sw sh"/>
              <a:gd name="dsw" fmla="+- 0 sw mins"/>
              <a:gd name="dsh" fmla="+- 0 sh mins"/>
              <a:gd name="p0x0" fmla="*/ 180 w 5585"/>
              <a:gd name="p0y0" fmla="*/ 0 h 1965"/>
              <a:gd name="p0x1" fmla="*/ 5405 w 5585"/>
              <a:gd name="p0y1" fmla="*/ 0 h 1965"/>
              <a:gd name="p0x2" fmla="*/ 5504 w 5585"/>
              <a:gd name="p0y2" fmla="*/ 0 h 1965"/>
              <a:gd name="p0x3" fmla="*/ 5585 w 5585"/>
              <a:gd name="p0y3" fmla="*/ 80 h 1965"/>
              <a:gd name="p0x4" fmla="*/ 5585 w 5585"/>
              <a:gd name="p0y4" fmla="*/ 180 h 1965"/>
              <a:gd name="p0x5" fmla="*/ 5585 w 5585"/>
              <a:gd name="p0y5" fmla="*/ 1785 h 1965"/>
              <a:gd name="p0x6" fmla="*/ 5585 w 5585"/>
              <a:gd name="p0y6" fmla="*/ 1884 h 1965"/>
              <a:gd name="p0x7" fmla="*/ 5504 w 5585"/>
              <a:gd name="p0y7" fmla="*/ 1965 h 1965"/>
              <a:gd name="p0x8" fmla="*/ 5405 w 5585"/>
              <a:gd name="p0y8" fmla="*/ 1965 h 1965"/>
              <a:gd name="p0x9" fmla="*/ 180 w 5585"/>
              <a:gd name="p0y9" fmla="*/ 1965 h 1965"/>
              <a:gd name="p0x10" fmla="*/ 80 w 5585"/>
              <a:gd name="p0y10" fmla="*/ 1965 h 1965"/>
              <a:gd name="p0x11" fmla="*/ 0 w 5585"/>
              <a:gd name="p0y11" fmla="*/ 1884 h 1965"/>
              <a:gd name="p0x12" fmla="*/ 0 w 5585"/>
              <a:gd name="p0y12" fmla="*/ 1785 h 1965"/>
              <a:gd name="p0x13" fmla="*/ 0 w 5585"/>
              <a:gd name="p0y13" fmla="*/ 180 h 1965"/>
              <a:gd name="p0x14" fmla="*/ 0 w 5585"/>
              <a:gd name="p0y14" fmla="*/ 80 h 1965"/>
              <a:gd name="p0x15" fmla="*/ 80 w 5585"/>
              <a:gd name="p0y15" fmla="*/ 0 h 1965"/>
              <a:gd name="p0x16" fmla="*/ 180 w 5585"/>
              <a:gd name="p0y16" fmla="*/ 0 h 196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5640438" y="1412557"/>
            <a:ext cx="1444533" cy="651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42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10</a:t>
            </a:r>
            <a:r>
              <a:rPr sz="21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%</a:t>
            </a:r>
            <a:endParaRPr sz="210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924550" y="2076450"/>
            <a:ext cx="51442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沟通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9"/>
            </p:custDataLst>
          </p:nvPr>
        </p:nvSpPr>
        <p:spPr>
          <a:xfrm>
            <a:off x="4356637" y="1257301"/>
            <a:ext cx="3478725" cy="38099"/>
          </a:xfrm>
          <a:custGeom>
            <a:avLst/>
            <a:gdLst>
              <a:gd name="sw" fmla="*/ 1 w 5570"/>
              <a:gd name="sh" fmla="*/ 1 h 60"/>
              <a:gd name="mins" fmla="min sw sh"/>
              <a:gd name="dsw" fmla="+- 0 sw mins"/>
              <a:gd name="dsh" fmla="+- 0 sh mins"/>
              <a:gd name="p0x0" fmla="*/ 60 w 5570"/>
              <a:gd name="p0y0" fmla="*/ 0 h 60"/>
              <a:gd name="p0x1" fmla="*/ 5510 w 5570"/>
              <a:gd name="p0y1" fmla="*/ 0 h 60"/>
              <a:gd name="p0x2" fmla="*/ 5543 w 5570"/>
              <a:gd name="p0y2" fmla="*/ 0 h 60"/>
              <a:gd name="p0x3" fmla="*/ 5570 w 5570"/>
              <a:gd name="p0y3" fmla="*/ 26 h 60"/>
              <a:gd name="p0x4" fmla="*/ 5570 w 5570"/>
              <a:gd name="p0y4" fmla="*/ 60 h 60"/>
              <a:gd name="p0x5" fmla="*/ 0 w 5570"/>
              <a:gd name="p0y5" fmla="*/ 60 h 60"/>
              <a:gd name="p0x6" fmla="*/ 0 w 5570"/>
              <a:gd name="p0y6" fmla="*/ 26 h 60"/>
              <a:gd name="p0x7" fmla="*/ 26 w 5570"/>
              <a:gd name="p0y7" fmla="*/ 0 h 60"/>
              <a:gd name="p0x8" fmla="*/ 60 w 5570"/>
              <a:gd name="p0y8" fmla="*/ 0 h 60"/>
            </a:gdLst>
            <a:ahLst/>
            <a:cxnLst/>
            <a:pathLst>
              <a:path w="5478" h="60">
                <a:moveTo>
                  <a:pt x="547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5344" y="0"/>
                </a:lnTo>
                <a:cubicBezTo>
                  <a:pt x="5397" y="-3"/>
                  <a:pt x="5453" y="30"/>
                  <a:pt x="547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>
            <p:custDataLst>
              <p:tags r:id="rId10"/>
            </p:custDataLst>
          </p:nvPr>
        </p:nvSpPr>
        <p:spPr>
          <a:xfrm>
            <a:off x="8068945" y="1252220"/>
            <a:ext cx="3546475" cy="1247775"/>
          </a:xfrm>
          <a:custGeom>
            <a:avLst/>
            <a:gdLst>
              <a:gd name="sw" fmla="*/ 1 w 5585"/>
              <a:gd name="sh" fmla="*/ 1 h 1965"/>
              <a:gd name="mins" fmla="min sw sh"/>
              <a:gd name="dsw" fmla="+- 0 sw mins"/>
              <a:gd name="dsh" fmla="+- 0 sh mins"/>
              <a:gd name="p0x0" fmla="*/ 180 w 5585"/>
              <a:gd name="p0y0" fmla="*/ 0 h 1965"/>
              <a:gd name="p0x1" fmla="*/ 5405 w 5585"/>
              <a:gd name="p0y1" fmla="*/ 0 h 1965"/>
              <a:gd name="p0x2" fmla="*/ 5504 w 5585"/>
              <a:gd name="p0y2" fmla="*/ 0 h 1965"/>
              <a:gd name="p0x3" fmla="*/ 5585 w 5585"/>
              <a:gd name="p0y3" fmla="*/ 80 h 1965"/>
              <a:gd name="p0x4" fmla="*/ 5585 w 5585"/>
              <a:gd name="p0y4" fmla="*/ 180 h 1965"/>
              <a:gd name="p0x5" fmla="*/ 5585 w 5585"/>
              <a:gd name="p0y5" fmla="*/ 1785 h 1965"/>
              <a:gd name="p0x6" fmla="*/ 5585 w 5585"/>
              <a:gd name="p0y6" fmla="*/ 1884 h 1965"/>
              <a:gd name="p0x7" fmla="*/ 5504 w 5585"/>
              <a:gd name="p0y7" fmla="*/ 1965 h 1965"/>
              <a:gd name="p0x8" fmla="*/ 5405 w 5585"/>
              <a:gd name="p0y8" fmla="*/ 1965 h 1965"/>
              <a:gd name="p0x9" fmla="*/ 180 w 5585"/>
              <a:gd name="p0y9" fmla="*/ 1965 h 1965"/>
              <a:gd name="p0x10" fmla="*/ 80 w 5585"/>
              <a:gd name="p0y10" fmla="*/ 1965 h 1965"/>
              <a:gd name="p0x11" fmla="*/ 0 w 5585"/>
              <a:gd name="p0y11" fmla="*/ 1884 h 1965"/>
              <a:gd name="p0x12" fmla="*/ 0 w 5585"/>
              <a:gd name="p0y12" fmla="*/ 1785 h 1965"/>
              <a:gd name="p0x13" fmla="*/ 0 w 5585"/>
              <a:gd name="p0y13" fmla="*/ 180 h 1965"/>
              <a:gd name="p0x14" fmla="*/ 0 w 5585"/>
              <a:gd name="p0y14" fmla="*/ 80 h 1965"/>
              <a:gd name="p0x15" fmla="*/ 80 w 5585"/>
              <a:gd name="p0y15" fmla="*/ 0 h 1965"/>
              <a:gd name="p0x16" fmla="*/ 180 w 5585"/>
              <a:gd name="p0y16" fmla="*/ 0 h 196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9386963" y="1412557"/>
            <a:ext cx="1444533" cy="65151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92000"/>
              </a:lnSpc>
            </a:pPr>
            <a:r>
              <a:rPr sz="42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10</a:t>
            </a:r>
            <a:r>
              <a:rPr sz="21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%</a:t>
            </a:r>
            <a:endParaRPr sz="210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9242451" y="2076450"/>
            <a:ext cx="1371676" cy="2286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行政作业及报告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3"/>
            </p:custDataLst>
          </p:nvPr>
        </p:nvSpPr>
        <p:spPr>
          <a:xfrm>
            <a:off x="8103137" y="1257301"/>
            <a:ext cx="3478725" cy="38099"/>
          </a:xfrm>
          <a:custGeom>
            <a:avLst/>
            <a:gdLst>
              <a:gd name="sw" fmla="*/ 1 w 5570"/>
              <a:gd name="sh" fmla="*/ 1 h 60"/>
              <a:gd name="mins" fmla="min sw sh"/>
              <a:gd name="dsw" fmla="+- 0 sw mins"/>
              <a:gd name="dsh" fmla="+- 0 sh mins"/>
              <a:gd name="p0x0" fmla="*/ 60 w 5570"/>
              <a:gd name="p0y0" fmla="*/ 0 h 60"/>
              <a:gd name="p0x1" fmla="*/ 5510 w 5570"/>
              <a:gd name="p0y1" fmla="*/ 0 h 60"/>
              <a:gd name="p0x2" fmla="*/ 5543 w 5570"/>
              <a:gd name="p0y2" fmla="*/ 0 h 60"/>
              <a:gd name="p0x3" fmla="*/ 5570 w 5570"/>
              <a:gd name="p0y3" fmla="*/ 26 h 60"/>
              <a:gd name="p0x4" fmla="*/ 5570 w 5570"/>
              <a:gd name="p0y4" fmla="*/ 60 h 60"/>
              <a:gd name="p0x5" fmla="*/ 0 w 5570"/>
              <a:gd name="p0y5" fmla="*/ 60 h 60"/>
              <a:gd name="p0x6" fmla="*/ 0 w 5570"/>
              <a:gd name="p0y6" fmla="*/ 26 h 60"/>
              <a:gd name="p0x7" fmla="*/ 26 w 5570"/>
              <a:gd name="p0y7" fmla="*/ 0 h 60"/>
              <a:gd name="p0x8" fmla="*/ 60 w 5570"/>
              <a:gd name="p0y8" fmla="*/ 0 h 60"/>
            </a:gdLst>
            <a:ahLst/>
            <a:cxnLst/>
            <a:pathLst>
              <a:path w="5478" h="60">
                <a:moveTo>
                  <a:pt x="547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5344" y="0"/>
                </a:lnTo>
                <a:cubicBezTo>
                  <a:pt x="5397" y="-3"/>
                  <a:pt x="5453" y="30"/>
                  <a:pt x="547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>
            <p:custDataLst>
              <p:tags r:id="rId14"/>
            </p:custDataLst>
          </p:nvPr>
        </p:nvSpPr>
        <p:spPr>
          <a:xfrm>
            <a:off x="575945" y="2880995"/>
            <a:ext cx="3546475" cy="2733675"/>
          </a:xfrm>
          <a:custGeom>
            <a:avLst/>
            <a:gdLst>
              <a:gd name="sw" fmla="*/ 1 w 5585"/>
              <a:gd name="sh" fmla="*/ 1 h 4305"/>
              <a:gd name="mins" fmla="min sw sh"/>
              <a:gd name="dsw" fmla="+- 0 sw mins"/>
              <a:gd name="dsh" fmla="+- 0 sh mins"/>
              <a:gd name="p0x0" fmla="*/ 180 w 5585"/>
              <a:gd name="p0y0" fmla="*/ 0 h 4305"/>
              <a:gd name="p0x1" fmla="*/ 5405 w 5585"/>
              <a:gd name="p0y1" fmla="*/ 0 h 4305"/>
              <a:gd name="p0x2" fmla="*/ 5504 w 5585"/>
              <a:gd name="p0y2" fmla="*/ 0 h 4305"/>
              <a:gd name="p0x3" fmla="*/ 5585 w 5585"/>
              <a:gd name="p0y3" fmla="*/ 80 h 4305"/>
              <a:gd name="p0x4" fmla="*/ 5585 w 5585"/>
              <a:gd name="p0y4" fmla="*/ 180 h 4305"/>
              <a:gd name="p0x5" fmla="*/ 5585 w 5585"/>
              <a:gd name="p0y5" fmla="*/ 4125 h 4305"/>
              <a:gd name="p0x6" fmla="*/ 5585 w 5585"/>
              <a:gd name="p0y6" fmla="*/ 4224 h 4305"/>
              <a:gd name="p0x7" fmla="*/ 5504 w 5585"/>
              <a:gd name="p0y7" fmla="*/ 4305 h 4305"/>
              <a:gd name="p0x8" fmla="*/ 5405 w 5585"/>
              <a:gd name="p0y8" fmla="*/ 4305 h 4305"/>
              <a:gd name="p0x9" fmla="*/ 180 w 5585"/>
              <a:gd name="p0y9" fmla="*/ 4305 h 4305"/>
              <a:gd name="p0x10" fmla="*/ 80 w 5585"/>
              <a:gd name="p0y10" fmla="*/ 4305 h 4305"/>
              <a:gd name="p0x11" fmla="*/ 0 w 5585"/>
              <a:gd name="p0y11" fmla="*/ 4224 h 4305"/>
              <a:gd name="p0x12" fmla="*/ 0 w 5585"/>
              <a:gd name="p0y12" fmla="*/ 4125 h 4305"/>
              <a:gd name="p0x13" fmla="*/ 0 w 5585"/>
              <a:gd name="p0y13" fmla="*/ 180 h 4305"/>
              <a:gd name="p0x14" fmla="*/ 0 w 5585"/>
              <a:gd name="p0y14" fmla="*/ 80 h 4305"/>
              <a:gd name="p0x15" fmla="*/ 80 w 5585"/>
              <a:gd name="p0y15" fmla="*/ 0 h 4305"/>
              <a:gd name="p0x16" fmla="*/ 180 w 5585"/>
              <a:gd name="p0y16" fmla="*/ 0 h 43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15"/>
            </p:custDataLst>
          </p:nvPr>
        </p:nvSpPr>
        <p:spPr>
          <a:xfrm>
            <a:off x="771525" y="3703320"/>
            <a:ext cx="31559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简化流程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6"/>
            </p:custDataLst>
          </p:nvPr>
        </p:nvSpPr>
        <p:spPr>
          <a:xfrm>
            <a:off x="771525" y="4152900"/>
            <a:ext cx="3155975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把复杂的工作流程</a:t>
            </a: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简化</a:t>
            </a: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，减少会议、减少报告，专注于目标</a:t>
            </a:r>
            <a:endParaRPr sz="15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17"/>
            </p:custDataLst>
          </p:nvPr>
        </p:nvSpPr>
        <p:spPr>
          <a:xfrm>
            <a:off x="610137" y="2886076"/>
            <a:ext cx="3478725" cy="38099"/>
          </a:xfrm>
          <a:custGeom>
            <a:avLst/>
            <a:gdLst>
              <a:gd name="sw" fmla="*/ 1 w 5570"/>
              <a:gd name="sh" fmla="*/ 1 h 60"/>
              <a:gd name="mins" fmla="min sw sh"/>
              <a:gd name="dsw" fmla="+- 0 sw mins"/>
              <a:gd name="dsh" fmla="+- 0 sh mins"/>
              <a:gd name="p0x0" fmla="*/ 60 w 5570"/>
              <a:gd name="p0y0" fmla="*/ 0 h 60"/>
              <a:gd name="p0x1" fmla="*/ 5510 w 5570"/>
              <a:gd name="p0y1" fmla="*/ 0 h 60"/>
              <a:gd name="p0x2" fmla="*/ 5543 w 5570"/>
              <a:gd name="p0y2" fmla="*/ 0 h 60"/>
              <a:gd name="p0x3" fmla="*/ 5570 w 5570"/>
              <a:gd name="p0y3" fmla="*/ 26 h 60"/>
              <a:gd name="p0x4" fmla="*/ 5570 w 5570"/>
              <a:gd name="p0y4" fmla="*/ 60 h 60"/>
              <a:gd name="p0x5" fmla="*/ 0 w 5570"/>
              <a:gd name="p0y5" fmla="*/ 60 h 60"/>
              <a:gd name="p0x6" fmla="*/ 0 w 5570"/>
              <a:gd name="p0y6" fmla="*/ 26 h 60"/>
              <a:gd name="p0x7" fmla="*/ 26 w 5570"/>
              <a:gd name="p0y7" fmla="*/ 0 h 60"/>
              <a:gd name="p0x8" fmla="*/ 60 w 5570"/>
              <a:gd name="p0y8" fmla="*/ 0 h 60"/>
            </a:gdLst>
            <a:ahLst/>
            <a:cxnLst/>
            <a:pathLst>
              <a:path w="5478" h="60">
                <a:moveTo>
                  <a:pt x="547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5344" y="0"/>
                </a:lnTo>
                <a:cubicBezTo>
                  <a:pt x="5397" y="-3"/>
                  <a:pt x="5453" y="30"/>
                  <a:pt x="547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4" name="任意多边形 23"/>
          <p:cNvSpPr/>
          <p:nvPr>
            <p:custDataLst>
              <p:tags r:id="rId18"/>
            </p:custDataLst>
          </p:nvPr>
        </p:nvSpPr>
        <p:spPr>
          <a:xfrm>
            <a:off x="4322445" y="2880995"/>
            <a:ext cx="3546475" cy="2733675"/>
          </a:xfrm>
          <a:custGeom>
            <a:avLst/>
            <a:gdLst>
              <a:gd name="sw" fmla="*/ 1 w 5585"/>
              <a:gd name="sh" fmla="*/ 1 h 4305"/>
              <a:gd name="mins" fmla="min sw sh"/>
              <a:gd name="dsw" fmla="+- 0 sw mins"/>
              <a:gd name="dsh" fmla="+- 0 sh mins"/>
              <a:gd name="p0x0" fmla="*/ 180 w 5585"/>
              <a:gd name="p0y0" fmla="*/ 0 h 4305"/>
              <a:gd name="p0x1" fmla="*/ 5405 w 5585"/>
              <a:gd name="p0y1" fmla="*/ 0 h 4305"/>
              <a:gd name="p0x2" fmla="*/ 5504 w 5585"/>
              <a:gd name="p0y2" fmla="*/ 0 h 4305"/>
              <a:gd name="p0x3" fmla="*/ 5585 w 5585"/>
              <a:gd name="p0y3" fmla="*/ 80 h 4305"/>
              <a:gd name="p0x4" fmla="*/ 5585 w 5585"/>
              <a:gd name="p0y4" fmla="*/ 180 h 4305"/>
              <a:gd name="p0x5" fmla="*/ 5585 w 5585"/>
              <a:gd name="p0y5" fmla="*/ 4125 h 4305"/>
              <a:gd name="p0x6" fmla="*/ 5585 w 5585"/>
              <a:gd name="p0y6" fmla="*/ 4224 h 4305"/>
              <a:gd name="p0x7" fmla="*/ 5504 w 5585"/>
              <a:gd name="p0y7" fmla="*/ 4305 h 4305"/>
              <a:gd name="p0x8" fmla="*/ 5405 w 5585"/>
              <a:gd name="p0y8" fmla="*/ 4305 h 4305"/>
              <a:gd name="p0x9" fmla="*/ 180 w 5585"/>
              <a:gd name="p0y9" fmla="*/ 4305 h 4305"/>
              <a:gd name="p0x10" fmla="*/ 80 w 5585"/>
              <a:gd name="p0y10" fmla="*/ 4305 h 4305"/>
              <a:gd name="p0x11" fmla="*/ 0 w 5585"/>
              <a:gd name="p0y11" fmla="*/ 4224 h 4305"/>
              <a:gd name="p0x12" fmla="*/ 0 w 5585"/>
              <a:gd name="p0y12" fmla="*/ 4125 h 4305"/>
              <a:gd name="p0x13" fmla="*/ 0 w 5585"/>
              <a:gd name="p0y13" fmla="*/ 180 h 4305"/>
              <a:gd name="p0x14" fmla="*/ 0 w 5585"/>
              <a:gd name="p0y14" fmla="*/ 80 h 4305"/>
              <a:gd name="p0x15" fmla="*/ 80 w 5585"/>
              <a:gd name="p0y15" fmla="*/ 0 h 4305"/>
              <a:gd name="p0x16" fmla="*/ 180 w 5585"/>
              <a:gd name="p0y16" fmla="*/ 0 h 43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19"/>
            </p:custDataLst>
          </p:nvPr>
        </p:nvSpPr>
        <p:spPr>
          <a:xfrm>
            <a:off x="4518051" y="3703320"/>
            <a:ext cx="31559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简单透明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0"/>
            </p:custDataLst>
          </p:nvPr>
        </p:nvSpPr>
        <p:spPr>
          <a:xfrm>
            <a:off x="4518051" y="4152900"/>
            <a:ext cx="3155975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练习把复杂的事情变得简单，简单、透明、阳光是高效团队的底色</a:t>
            </a:r>
            <a:endParaRPr sz="15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21"/>
            </p:custDataLst>
          </p:nvPr>
        </p:nvSpPr>
        <p:spPr>
          <a:xfrm>
            <a:off x="4356637" y="2886076"/>
            <a:ext cx="3478725" cy="38099"/>
          </a:xfrm>
          <a:custGeom>
            <a:avLst/>
            <a:gdLst>
              <a:gd name="sw" fmla="*/ 1 w 5570"/>
              <a:gd name="sh" fmla="*/ 1 h 60"/>
              <a:gd name="mins" fmla="min sw sh"/>
              <a:gd name="dsw" fmla="+- 0 sw mins"/>
              <a:gd name="dsh" fmla="+- 0 sh mins"/>
              <a:gd name="p0x0" fmla="*/ 60 w 5570"/>
              <a:gd name="p0y0" fmla="*/ 0 h 60"/>
              <a:gd name="p0x1" fmla="*/ 5510 w 5570"/>
              <a:gd name="p0y1" fmla="*/ 0 h 60"/>
              <a:gd name="p0x2" fmla="*/ 5543 w 5570"/>
              <a:gd name="p0y2" fmla="*/ 0 h 60"/>
              <a:gd name="p0x3" fmla="*/ 5570 w 5570"/>
              <a:gd name="p0y3" fmla="*/ 26 h 60"/>
              <a:gd name="p0x4" fmla="*/ 5570 w 5570"/>
              <a:gd name="p0y4" fmla="*/ 60 h 60"/>
              <a:gd name="p0x5" fmla="*/ 0 w 5570"/>
              <a:gd name="p0y5" fmla="*/ 60 h 60"/>
              <a:gd name="p0x6" fmla="*/ 0 w 5570"/>
              <a:gd name="p0y6" fmla="*/ 26 h 60"/>
              <a:gd name="p0x7" fmla="*/ 26 w 5570"/>
              <a:gd name="p0y7" fmla="*/ 0 h 60"/>
              <a:gd name="p0x8" fmla="*/ 60 w 5570"/>
              <a:gd name="p0y8" fmla="*/ 0 h 60"/>
            </a:gdLst>
            <a:ahLst/>
            <a:cxnLst/>
            <a:pathLst>
              <a:path w="5478" h="60">
                <a:moveTo>
                  <a:pt x="547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5344" y="0"/>
                </a:lnTo>
                <a:cubicBezTo>
                  <a:pt x="5397" y="-3"/>
                  <a:pt x="5453" y="30"/>
                  <a:pt x="547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9" name="任意多边形 28"/>
          <p:cNvSpPr/>
          <p:nvPr>
            <p:custDataLst>
              <p:tags r:id="rId22"/>
            </p:custDataLst>
          </p:nvPr>
        </p:nvSpPr>
        <p:spPr>
          <a:xfrm>
            <a:off x="8068945" y="2880995"/>
            <a:ext cx="3546475" cy="2733675"/>
          </a:xfrm>
          <a:custGeom>
            <a:avLst/>
            <a:gdLst>
              <a:gd name="sw" fmla="*/ 1 w 5585"/>
              <a:gd name="sh" fmla="*/ 1 h 4305"/>
              <a:gd name="mins" fmla="min sw sh"/>
              <a:gd name="dsw" fmla="+- 0 sw mins"/>
              <a:gd name="dsh" fmla="+- 0 sh mins"/>
              <a:gd name="p0x0" fmla="*/ 180 w 5585"/>
              <a:gd name="p0y0" fmla="*/ 0 h 4305"/>
              <a:gd name="p0x1" fmla="*/ 5405 w 5585"/>
              <a:gd name="p0y1" fmla="*/ 0 h 4305"/>
              <a:gd name="p0x2" fmla="*/ 5504 w 5585"/>
              <a:gd name="p0y2" fmla="*/ 0 h 4305"/>
              <a:gd name="p0x3" fmla="*/ 5585 w 5585"/>
              <a:gd name="p0y3" fmla="*/ 80 h 4305"/>
              <a:gd name="p0x4" fmla="*/ 5585 w 5585"/>
              <a:gd name="p0y4" fmla="*/ 180 h 4305"/>
              <a:gd name="p0x5" fmla="*/ 5585 w 5585"/>
              <a:gd name="p0y5" fmla="*/ 4125 h 4305"/>
              <a:gd name="p0x6" fmla="*/ 5585 w 5585"/>
              <a:gd name="p0y6" fmla="*/ 4224 h 4305"/>
              <a:gd name="p0x7" fmla="*/ 5504 w 5585"/>
              <a:gd name="p0y7" fmla="*/ 4305 h 4305"/>
              <a:gd name="p0x8" fmla="*/ 5405 w 5585"/>
              <a:gd name="p0y8" fmla="*/ 4305 h 4305"/>
              <a:gd name="p0x9" fmla="*/ 180 w 5585"/>
              <a:gd name="p0y9" fmla="*/ 4305 h 4305"/>
              <a:gd name="p0x10" fmla="*/ 80 w 5585"/>
              <a:gd name="p0y10" fmla="*/ 4305 h 4305"/>
              <a:gd name="p0x11" fmla="*/ 0 w 5585"/>
              <a:gd name="p0y11" fmla="*/ 4224 h 4305"/>
              <a:gd name="p0x12" fmla="*/ 0 w 5585"/>
              <a:gd name="p0y12" fmla="*/ 4125 h 4305"/>
              <a:gd name="p0x13" fmla="*/ 0 w 5585"/>
              <a:gd name="p0y13" fmla="*/ 180 h 4305"/>
              <a:gd name="p0x14" fmla="*/ 0 w 5585"/>
              <a:gd name="p0y14" fmla="*/ 80 h 4305"/>
              <a:gd name="p0x15" fmla="*/ 80 w 5585"/>
              <a:gd name="p0y15" fmla="*/ 0 h 4305"/>
              <a:gd name="p0x16" fmla="*/ 180 w 5585"/>
              <a:gd name="p0y16" fmla="*/ 0 h 43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>
            <p:custDataLst>
              <p:tags r:id="rId23"/>
            </p:custDataLst>
          </p:nvPr>
        </p:nvSpPr>
        <p:spPr>
          <a:xfrm>
            <a:off x="8264576" y="3703320"/>
            <a:ext cx="31559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简报特色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24"/>
            </p:custDataLst>
          </p:nvPr>
        </p:nvSpPr>
        <p:spPr>
          <a:xfrm>
            <a:off x="8264576" y="4152900"/>
            <a:ext cx="3155975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indent="0"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每周更新你的简报资料，要有</a:t>
            </a: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个人及专业特色</a:t>
            </a: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，而非流水账</a:t>
            </a:r>
            <a:endParaRPr sz="15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25"/>
            </p:custDataLst>
          </p:nvPr>
        </p:nvSpPr>
        <p:spPr>
          <a:xfrm>
            <a:off x="8103137" y="2886076"/>
            <a:ext cx="3478725" cy="38099"/>
          </a:xfrm>
          <a:custGeom>
            <a:avLst/>
            <a:gdLst>
              <a:gd name="sw" fmla="*/ 1 w 5570"/>
              <a:gd name="sh" fmla="*/ 1 h 60"/>
              <a:gd name="mins" fmla="min sw sh"/>
              <a:gd name="dsw" fmla="+- 0 sw mins"/>
              <a:gd name="dsh" fmla="+- 0 sh mins"/>
              <a:gd name="p0x0" fmla="*/ 60 w 5570"/>
              <a:gd name="p0y0" fmla="*/ 0 h 60"/>
              <a:gd name="p0x1" fmla="*/ 5510 w 5570"/>
              <a:gd name="p0y1" fmla="*/ 0 h 60"/>
              <a:gd name="p0x2" fmla="*/ 5543 w 5570"/>
              <a:gd name="p0y2" fmla="*/ 0 h 60"/>
              <a:gd name="p0x3" fmla="*/ 5570 w 5570"/>
              <a:gd name="p0y3" fmla="*/ 26 h 60"/>
              <a:gd name="p0x4" fmla="*/ 5570 w 5570"/>
              <a:gd name="p0y4" fmla="*/ 60 h 60"/>
              <a:gd name="p0x5" fmla="*/ 0 w 5570"/>
              <a:gd name="p0y5" fmla="*/ 60 h 60"/>
              <a:gd name="p0x6" fmla="*/ 0 w 5570"/>
              <a:gd name="p0y6" fmla="*/ 26 h 60"/>
              <a:gd name="p0x7" fmla="*/ 26 w 5570"/>
              <a:gd name="p0y7" fmla="*/ 0 h 60"/>
              <a:gd name="p0x8" fmla="*/ 60 w 5570"/>
              <a:gd name="p0y8" fmla="*/ 0 h 60"/>
            </a:gdLst>
            <a:ahLst/>
            <a:cxnLst/>
            <a:pathLst>
              <a:path w="5478" h="60">
                <a:moveTo>
                  <a:pt x="547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5344" y="0"/>
                </a:lnTo>
                <a:cubicBezTo>
                  <a:pt x="5397" y="-3"/>
                  <a:pt x="5453" y="30"/>
                  <a:pt x="547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34" name="任意多边形 33"/>
          <p:cNvSpPr/>
          <p:nvPr>
            <p:custDataLst>
              <p:tags r:id="rId26"/>
            </p:custDataLst>
          </p:nvPr>
        </p:nvSpPr>
        <p:spPr>
          <a:xfrm>
            <a:off x="571500" y="5810250"/>
            <a:ext cx="11049000" cy="666750"/>
          </a:xfrm>
          <a:custGeom>
            <a:avLst/>
            <a:gdLst>
              <a:gd name="sw" fmla="*/ 1 w 17400"/>
              <a:gd name="sh" fmla="*/ 1 h 1050"/>
              <a:gd name="mins" fmla="min sw sh"/>
              <a:gd name="dsw" fmla="+- 0 sw mins"/>
              <a:gd name="dsh" fmla="+- 0 sh mins"/>
              <a:gd name="p0x0" fmla="*/ 180 w 17400"/>
              <a:gd name="p0y0" fmla="*/ 0 h 1050"/>
              <a:gd name="p0x1" fmla="*/ 17220 w 17400"/>
              <a:gd name="p0y1" fmla="*/ 0 h 1050"/>
              <a:gd name="p0x2" fmla="*/ 17319 w 17400"/>
              <a:gd name="p0y2" fmla="*/ 0 h 1050"/>
              <a:gd name="p0x3" fmla="*/ 17400 w 17400"/>
              <a:gd name="p0y3" fmla="*/ 80 h 1050"/>
              <a:gd name="p0x4" fmla="*/ 17400 w 17400"/>
              <a:gd name="p0y4" fmla="*/ 180 h 1050"/>
              <a:gd name="p0x5" fmla="*/ 17400 w 17400"/>
              <a:gd name="p0y5" fmla="*/ 870 h 1050"/>
              <a:gd name="p0x6" fmla="*/ 17400 w 17400"/>
              <a:gd name="p0y6" fmla="*/ 969 h 1050"/>
              <a:gd name="p0x7" fmla="*/ 17319 w 17400"/>
              <a:gd name="p0y7" fmla="*/ 1050 h 1050"/>
              <a:gd name="p0x8" fmla="*/ 17220 w 17400"/>
              <a:gd name="p0y8" fmla="*/ 1050 h 1050"/>
              <a:gd name="p0x9" fmla="*/ 180 w 17400"/>
              <a:gd name="p0y9" fmla="*/ 1050 h 1050"/>
              <a:gd name="p0x10" fmla="*/ 80 w 17400"/>
              <a:gd name="p0y10" fmla="*/ 1050 h 1050"/>
              <a:gd name="p0x11" fmla="*/ 0 w 17400"/>
              <a:gd name="p0y11" fmla="*/ 969 h 1050"/>
              <a:gd name="p0x12" fmla="*/ 0 w 17400"/>
              <a:gd name="p0y12" fmla="*/ 870 h 1050"/>
              <a:gd name="p0x13" fmla="*/ 0 w 17400"/>
              <a:gd name="p0y13" fmla="*/ 180 h 1050"/>
              <a:gd name="p0x14" fmla="*/ 0 w 17400"/>
              <a:gd name="p0y14" fmla="*/ 80 h 1050"/>
              <a:gd name="p0x15" fmla="*/ 80 w 17400"/>
              <a:gd name="p0y15" fmla="*/ 0 h 1050"/>
              <a:gd name="p0x16" fmla="*/ 180 w 17400"/>
              <a:gd name="p0y16" fmla="*/ 0 h 10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27"/>
            </p:custDataLst>
          </p:nvPr>
        </p:nvSpPr>
        <p:spPr>
          <a:xfrm>
            <a:off x="762000" y="5985510"/>
            <a:ext cx="6172429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形式上的东西不是很重要；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赌气斗气</a:t>
            </a: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只会让你失去判断力</a:t>
            </a:r>
            <a:endParaRPr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28"/>
            </p:custDataLst>
          </p:nvPr>
        </p:nvSpPr>
        <p:spPr>
          <a:xfrm>
            <a:off x="600612" y="5810250"/>
            <a:ext cx="10990776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制度稳定性与组织协同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104900"/>
            <a:ext cx="11049000" cy="771525"/>
          </a:xfrm>
          <a:custGeom>
            <a:avLst/>
            <a:gdLst>
              <a:gd name="sw" fmla="*/ 1 w 17400"/>
              <a:gd name="sh" fmla="*/ 1 h 1215"/>
              <a:gd name="mins" fmla="min sw sh"/>
              <a:gd name="dsw" fmla="+- 0 sw mins"/>
              <a:gd name="dsh" fmla="+- 0 sh mins"/>
              <a:gd name="p0x0" fmla="*/ 180 w 17400"/>
              <a:gd name="p0y0" fmla="*/ 0 h 1215"/>
              <a:gd name="p0x1" fmla="*/ 17220 w 17400"/>
              <a:gd name="p0y1" fmla="*/ 0 h 1215"/>
              <a:gd name="p0x2" fmla="*/ 17319 w 17400"/>
              <a:gd name="p0y2" fmla="*/ 0 h 1215"/>
              <a:gd name="p0x3" fmla="*/ 17400 w 17400"/>
              <a:gd name="p0y3" fmla="*/ 80 h 1215"/>
              <a:gd name="p0x4" fmla="*/ 17400 w 17400"/>
              <a:gd name="p0y4" fmla="*/ 180 h 1215"/>
              <a:gd name="p0x5" fmla="*/ 17400 w 17400"/>
              <a:gd name="p0y5" fmla="*/ 1035 h 1215"/>
              <a:gd name="p0x6" fmla="*/ 17400 w 17400"/>
              <a:gd name="p0y6" fmla="*/ 1134 h 1215"/>
              <a:gd name="p0x7" fmla="*/ 17319 w 17400"/>
              <a:gd name="p0y7" fmla="*/ 1215 h 1215"/>
              <a:gd name="p0x8" fmla="*/ 17220 w 17400"/>
              <a:gd name="p0y8" fmla="*/ 1215 h 1215"/>
              <a:gd name="p0x9" fmla="*/ 180 w 17400"/>
              <a:gd name="p0y9" fmla="*/ 1215 h 1215"/>
              <a:gd name="p0x10" fmla="*/ 80 w 17400"/>
              <a:gd name="p0y10" fmla="*/ 1215 h 1215"/>
              <a:gd name="p0x11" fmla="*/ 0 w 17400"/>
              <a:gd name="p0y11" fmla="*/ 1134 h 1215"/>
              <a:gd name="p0x12" fmla="*/ 0 w 17400"/>
              <a:gd name="p0y12" fmla="*/ 1035 h 1215"/>
              <a:gd name="p0x13" fmla="*/ 0 w 17400"/>
              <a:gd name="p0y13" fmla="*/ 180 h 1215"/>
              <a:gd name="p0x14" fmla="*/ 0 w 17400"/>
              <a:gd name="p0y14" fmla="*/ 80 h 1215"/>
              <a:gd name="p0x15" fmla="*/ 80 w 17400"/>
              <a:gd name="p0y15" fmla="*/ 0 h 1215"/>
              <a:gd name="p0x16" fmla="*/ 180 w 17400"/>
              <a:gd name="p0y16" fmla="*/ 0 h 121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62000" y="1332548"/>
            <a:ext cx="4572152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制度不稳则人心不稳，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目标不清则行动混乱</a:t>
            </a:r>
            <a:endParaRPr b="1">
              <a:solidFill>
                <a:srgbClr val="1A3B5C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600612" y="1104900"/>
            <a:ext cx="10990776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575945" y="2109470"/>
            <a:ext cx="11039475" cy="4362450"/>
          </a:xfrm>
          <a:custGeom>
            <a:avLst/>
            <a:gdLst>
              <a:gd name="sw" fmla="*/ 1 w 17385"/>
              <a:gd name="sh" fmla="*/ 1 h 6870"/>
              <a:gd name="mins" fmla="min sw sh"/>
              <a:gd name="dsw" fmla="+- 0 sw mins"/>
              <a:gd name="dsh" fmla="+- 0 sh mins"/>
              <a:gd name="p0x0" fmla="*/ 180 w 17385"/>
              <a:gd name="p0y0" fmla="*/ 0 h 6870"/>
              <a:gd name="p0x1" fmla="*/ 17205 w 17385"/>
              <a:gd name="p0y1" fmla="*/ 0 h 6870"/>
              <a:gd name="p0x2" fmla="*/ 17304 w 17385"/>
              <a:gd name="p0y2" fmla="*/ 0 h 6870"/>
              <a:gd name="p0x3" fmla="*/ 17385 w 17385"/>
              <a:gd name="p0y3" fmla="*/ 80 h 6870"/>
              <a:gd name="p0x4" fmla="*/ 17385 w 17385"/>
              <a:gd name="p0y4" fmla="*/ 180 h 6870"/>
              <a:gd name="p0x5" fmla="*/ 17385 w 17385"/>
              <a:gd name="p0y5" fmla="*/ 6690 h 6870"/>
              <a:gd name="p0x6" fmla="*/ 17385 w 17385"/>
              <a:gd name="p0y6" fmla="*/ 6789 h 6870"/>
              <a:gd name="p0x7" fmla="*/ 17304 w 17385"/>
              <a:gd name="p0y7" fmla="*/ 6870 h 6870"/>
              <a:gd name="p0x8" fmla="*/ 17205 w 17385"/>
              <a:gd name="p0y8" fmla="*/ 6870 h 6870"/>
              <a:gd name="p0x9" fmla="*/ 180 w 17385"/>
              <a:gd name="p0y9" fmla="*/ 6870 h 6870"/>
              <a:gd name="p0x10" fmla="*/ 80 w 17385"/>
              <a:gd name="p0y10" fmla="*/ 6870 h 6870"/>
              <a:gd name="p0x11" fmla="*/ 0 w 17385"/>
              <a:gd name="p0y11" fmla="*/ 6789 h 6870"/>
              <a:gd name="p0x12" fmla="*/ 0 w 17385"/>
              <a:gd name="p0y12" fmla="*/ 6690 h 6870"/>
              <a:gd name="p0x13" fmla="*/ 0 w 17385"/>
              <a:gd name="p0y13" fmla="*/ 180 h 6870"/>
              <a:gd name="p0x14" fmla="*/ 0 w 17385"/>
              <a:gd name="p0y14" fmla="*/ 80 h 6870"/>
              <a:gd name="p0x15" fmla="*/ 80 w 17385"/>
              <a:gd name="p0y15" fmla="*/ 0 h 6870"/>
              <a:gd name="p0x16" fmla="*/ 180 w 17385"/>
              <a:gd name="p0y16" fmla="*/ 0 h 687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>
            <p:custDataLst>
              <p:tags r:id="rId6"/>
            </p:custDataLst>
          </p:nvPr>
        </p:nvSpPr>
        <p:spPr>
          <a:xfrm>
            <a:off x="771525" y="239204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57cd0170-900d-11f1-ad92-42519a22498a"/>
          <p:cNvPicPr/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-118" b="118"/>
          <a:stretch>
            <a:fillRect/>
          </a:stretch>
        </p:blipFill>
        <p:spPr>
          <a:xfrm>
            <a:off x="857250" y="2477770"/>
            <a:ext cx="247650" cy="24765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1343025" y="2377097"/>
            <a:ext cx="3536004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持续性缺失导致空转观望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1343025" y="2700947"/>
            <a:ext cx="3878904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频繁改动让团队空转观望，</a:t>
            </a:r>
            <a:r>
              <a:rPr lang="en-US" altLang="zh-CN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3</a:t>
            </a:r>
            <a:r>
              <a:rPr lang="zh-CN" altLang="en-US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个月半年转瞬即逝</a:t>
            </a:r>
            <a:endParaRPr lang="zh-CN" altLang="en-US"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2"/>
            </p:custDataLst>
          </p:nvPr>
        </p:nvSpPr>
        <p:spPr>
          <a:xfrm>
            <a:off x="771525" y="319151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7" name="图片 16" descr="57cd021c-900d-11f1-ad92-42519a22498a"/>
          <p:cNvPicPr/>
          <p:nvPr>
            <p:custDataLst>
              <p:tags r:id="rId13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-224" b="224"/>
          <a:stretch>
            <a:fillRect/>
          </a:stretch>
        </p:blipFill>
        <p:spPr>
          <a:xfrm>
            <a:off x="857250" y="3277235"/>
            <a:ext cx="247650" cy="247650"/>
          </a:xfrm>
          <a:prstGeom prst="rect">
            <a:avLst/>
          </a:prstGeom>
        </p:spPr>
      </p:pic>
      <p:sp>
        <p:nvSpPr>
          <p:cNvPr id="19" name="文本框 18"/>
          <p:cNvSpPr txBox="1"/>
          <p:nvPr>
            <p:custDataLst>
              <p:tags r:id="rId16"/>
            </p:custDataLst>
          </p:nvPr>
        </p:nvSpPr>
        <p:spPr>
          <a:xfrm>
            <a:off x="1343025" y="3176826"/>
            <a:ext cx="360052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制度明确性不足造成时间成本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17"/>
            </p:custDataLst>
          </p:nvPr>
        </p:nvSpPr>
        <p:spPr>
          <a:xfrm>
            <a:off x="1343025" y="3500675"/>
            <a:ext cx="39434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改变需明确，否则造成空转观望，时间成本极高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1" name="任意多边形 20"/>
          <p:cNvSpPr/>
          <p:nvPr>
            <p:custDataLst>
              <p:tags r:id="rId18"/>
            </p:custDataLst>
          </p:nvPr>
        </p:nvSpPr>
        <p:spPr>
          <a:xfrm>
            <a:off x="771525" y="399161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2" name="图片 21" descr="57cd0265-900d-11f1-ad92-42519a22498a"/>
          <p:cNvPicPr/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rcRect t="-74" b="74"/>
          <a:stretch>
            <a:fillRect/>
          </a:stretch>
        </p:blipFill>
        <p:spPr>
          <a:xfrm>
            <a:off x="857250" y="4077335"/>
            <a:ext cx="247650" cy="247650"/>
          </a:xfrm>
          <a:prstGeom prst="rect">
            <a:avLst/>
          </a:prstGeom>
        </p:spPr>
      </p:pic>
      <p:sp>
        <p:nvSpPr>
          <p:cNvPr id="24" name="文本框 23"/>
          <p:cNvSpPr txBox="1"/>
          <p:nvPr>
            <p:custDataLst>
              <p:tags r:id="rId22"/>
            </p:custDataLst>
          </p:nvPr>
        </p:nvSpPr>
        <p:spPr>
          <a:xfrm>
            <a:off x="1343025" y="3976554"/>
            <a:ext cx="2793502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目标与组织力是业绩通路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23"/>
            </p:custDataLst>
          </p:nvPr>
        </p:nvSpPr>
        <p:spPr>
          <a:xfrm>
            <a:off x="1343025" y="4300404"/>
            <a:ext cx="2850204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目标</a:t>
            </a:r>
            <a:r>
              <a:rPr lang="en-US" altLang="zh-CN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+</a:t>
            </a:r>
            <a:r>
              <a:rPr lang="zh-CN" altLang="en-US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组织力，才是通往业绩的道路</a:t>
            </a:r>
            <a:endParaRPr lang="zh-CN" altLang="en-US"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4"/>
            </p:custDataLst>
          </p:nvPr>
        </p:nvSpPr>
        <p:spPr>
          <a:xfrm>
            <a:off x="771525" y="47910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7" name="图片 26" descr="57cd02e6-900d-11f1-ad92-42519a22498a"/>
          <p:cNvPicPr/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 t="-180" b="180"/>
          <a:stretch>
            <a:fillRect/>
          </a:stretch>
        </p:blipFill>
        <p:spPr>
          <a:xfrm>
            <a:off x="857250" y="4876800"/>
            <a:ext cx="247650" cy="247650"/>
          </a:xfrm>
          <a:prstGeom prst="rect">
            <a:avLst/>
          </a:prstGeom>
        </p:spPr>
      </p:pic>
      <p:sp>
        <p:nvSpPr>
          <p:cNvPr id="29" name="文本框 28"/>
          <p:cNvSpPr txBox="1"/>
          <p:nvPr>
            <p:custDataLst>
              <p:tags r:id="rId28"/>
            </p:custDataLst>
          </p:nvPr>
        </p:nvSpPr>
        <p:spPr>
          <a:xfrm>
            <a:off x="1343025" y="4776282"/>
            <a:ext cx="3707454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长远规划缺失是最大风险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29"/>
            </p:custDataLst>
          </p:nvPr>
        </p:nvSpPr>
        <p:spPr>
          <a:xfrm>
            <a:off x="1343025" y="5100132"/>
            <a:ext cx="4050354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zh-CN" altLang="en-US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考虑过</a:t>
            </a:r>
            <a:r>
              <a:rPr lang="en-US" altLang="zh-CN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3</a:t>
            </a:r>
            <a:r>
              <a:rPr lang="zh-CN" altLang="en-US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年后公司状态？缺乏长远规划是最大风险</a:t>
            </a:r>
            <a:endParaRPr lang="zh-CN" altLang="en-US"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30"/>
            </p:custDataLst>
          </p:nvPr>
        </p:nvSpPr>
        <p:spPr>
          <a:xfrm>
            <a:off x="771525" y="55911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 descr="57cd055c-900d-11f1-ad92-42519a22498a"/>
          <p:cNvPicPr/>
          <p:nvPr>
            <p:custDataLst>
              <p:tags r:id="rId31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rcRect t="-31" b="31"/>
          <a:stretch>
            <a:fillRect/>
          </a:stretch>
        </p:blipFill>
        <p:spPr>
          <a:xfrm>
            <a:off x="857250" y="5676900"/>
            <a:ext cx="247650" cy="247650"/>
          </a:xfrm>
          <a:prstGeom prst="rect">
            <a:avLst/>
          </a:prstGeom>
        </p:spPr>
      </p:pic>
      <p:sp>
        <p:nvSpPr>
          <p:cNvPr id="34" name="文本框 33"/>
          <p:cNvSpPr txBox="1"/>
          <p:nvPr>
            <p:custDataLst>
              <p:tags r:id="rId34"/>
            </p:custDataLst>
          </p:nvPr>
        </p:nvSpPr>
        <p:spPr>
          <a:xfrm>
            <a:off x="1343025" y="5576011"/>
            <a:ext cx="48006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投入价值链形成闭环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35"/>
            </p:custDataLst>
          </p:nvPr>
        </p:nvSpPr>
        <p:spPr>
          <a:xfrm>
            <a:off x="1343025" y="5899861"/>
            <a:ext cx="51435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把筹码投入公司价值链，形成销售体系闭环，价值链自动转起来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36"/>
            </p:custDataLst>
          </p:nvPr>
        </p:nvSpPr>
        <p:spPr>
          <a:xfrm>
            <a:off x="610137" y="2114550"/>
            <a:ext cx="10971726" cy="38100"/>
          </a:xfrm>
          <a:custGeom>
            <a:avLst/>
            <a:gdLst>
              <a:gd name="sw" fmla="*/ 1 w 17370"/>
              <a:gd name="sh" fmla="*/ 1 h 60"/>
              <a:gd name="mins" fmla="min sw sh"/>
              <a:gd name="dsw" fmla="+- 0 sw mins"/>
              <a:gd name="dsh" fmla="+- 0 sh mins"/>
              <a:gd name="p0x0" fmla="*/ 60 w 17370"/>
              <a:gd name="p0y0" fmla="*/ 0 h 60"/>
              <a:gd name="p0x1" fmla="*/ 17310 w 17370"/>
              <a:gd name="p0y1" fmla="*/ 0 h 60"/>
              <a:gd name="p0x2" fmla="*/ 17343 w 17370"/>
              <a:gd name="p0y2" fmla="*/ 0 h 60"/>
              <a:gd name="p0x3" fmla="*/ 17370 w 17370"/>
              <a:gd name="p0y3" fmla="*/ 26 h 60"/>
              <a:gd name="p0x4" fmla="*/ 17370 w 17370"/>
              <a:gd name="p0y4" fmla="*/ 60 h 60"/>
              <a:gd name="p0x5" fmla="*/ 0 w 17370"/>
              <a:gd name="p0y5" fmla="*/ 60 h 60"/>
              <a:gd name="p0x6" fmla="*/ 0 w 17370"/>
              <a:gd name="p0y6" fmla="*/ 26 h 60"/>
              <a:gd name="p0x7" fmla="*/ 26 w 17370"/>
              <a:gd name="p0y7" fmla="*/ 0 h 60"/>
              <a:gd name="p0x8" fmla="*/ 60 w 17370"/>
              <a:gd name="p0y8" fmla="*/ 0 h 60"/>
            </a:gdLst>
            <a:ahLst/>
            <a:cxnLst/>
            <a:pathLst>
              <a:path w="17278" h="60">
                <a:moveTo>
                  <a:pt x="134" y="0"/>
                </a:moveTo>
                <a:lnTo>
                  <a:pt x="17144" y="0"/>
                </a:lnTo>
                <a:cubicBezTo>
                  <a:pt x="17197" y="-3"/>
                  <a:pt x="17253" y="30"/>
                  <a:pt x="1727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809625" y="1707356"/>
            <a:ext cx="955253" cy="17621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050" b="1" spc="210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CHAPTER</a:t>
            </a:r>
            <a:endParaRPr sz="1050" b="1" spc="210">
              <a:solidFill>
                <a:srgbClr val="29ABE2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666750" y="3413284"/>
            <a:ext cx="3733800" cy="7315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42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销售心法修炼</a:t>
            </a:r>
            <a:endParaRPr sz="42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666750" y="5140960"/>
            <a:ext cx="3496945" cy="9525"/>
          </a:xfrm>
          <a:prstGeom prst="rect">
            <a:avLst/>
          </a:prstGeom>
          <a:solidFill>
            <a:srgbClr val="B8D6E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666750" y="4326731"/>
            <a:ext cx="3592859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无知比知识更容易产生自信，必须警惕</a:t>
            </a:r>
            <a:endParaRPr sz="1500" spc="3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33000"/>
              </a:lnSpc>
            </a:pPr>
            <a:r>
              <a:rPr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销售的本质，是对人性与专业的双重修炼</a:t>
            </a:r>
            <a:endParaRPr sz="1500" spc="3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 rot="2700000">
            <a:off x="666115" y="1771650"/>
            <a:ext cx="48260" cy="47625"/>
          </a:xfrm>
          <a:prstGeom prst="rect">
            <a:avLst/>
          </a:prstGeom>
          <a:solidFill>
            <a:srgbClr val="29ABE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1726565" y="1790700"/>
            <a:ext cx="228600" cy="9525"/>
          </a:xfrm>
          <a:prstGeom prst="rect">
            <a:avLst/>
          </a:prstGeom>
          <a:solidFill>
            <a:srgbClr val="29ABE2">
              <a:alpha val="50001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666750" y="2155031"/>
            <a:ext cx="2569521" cy="1281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9000" b="1">
                <a:solidFill>
                  <a:srgbClr val="29ABE2">
                    <a:alpha val="12000"/>
                  </a:srgbClr>
                </a:solidFill>
                <a:latin typeface="MiSans Demibold" panose="00000700000000000000" charset="-122"/>
                <a:ea typeface="MiSans Demibold" panose="00000700000000000000" charset="-122"/>
              </a:rPr>
              <a:t>03</a:t>
            </a:r>
            <a:endParaRPr sz="9000" b="1">
              <a:solidFill>
                <a:srgbClr val="29ABE2">
                  <a:alpha val="12000"/>
                </a:srgbClr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销售心态的六大认知误区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104900"/>
            <a:ext cx="11049000" cy="666750"/>
          </a:xfrm>
          <a:custGeom>
            <a:avLst/>
            <a:gdLst>
              <a:gd name="sw" fmla="*/ 1 w 17400"/>
              <a:gd name="sh" fmla="*/ 1 h 1050"/>
              <a:gd name="mins" fmla="min sw sh"/>
              <a:gd name="dsw" fmla="+- 0 sw mins"/>
              <a:gd name="dsh" fmla="+- 0 sh mins"/>
              <a:gd name="p0x0" fmla="*/ 180 w 17400"/>
              <a:gd name="p0y0" fmla="*/ 0 h 1050"/>
              <a:gd name="p0x1" fmla="*/ 17220 w 17400"/>
              <a:gd name="p0y1" fmla="*/ 0 h 1050"/>
              <a:gd name="p0x2" fmla="*/ 17319 w 17400"/>
              <a:gd name="p0y2" fmla="*/ 0 h 1050"/>
              <a:gd name="p0x3" fmla="*/ 17400 w 17400"/>
              <a:gd name="p0y3" fmla="*/ 80 h 1050"/>
              <a:gd name="p0x4" fmla="*/ 17400 w 17400"/>
              <a:gd name="p0y4" fmla="*/ 180 h 1050"/>
              <a:gd name="p0x5" fmla="*/ 17400 w 17400"/>
              <a:gd name="p0y5" fmla="*/ 870 h 1050"/>
              <a:gd name="p0x6" fmla="*/ 17400 w 17400"/>
              <a:gd name="p0y6" fmla="*/ 969 h 1050"/>
              <a:gd name="p0x7" fmla="*/ 17319 w 17400"/>
              <a:gd name="p0y7" fmla="*/ 1050 h 1050"/>
              <a:gd name="p0x8" fmla="*/ 17220 w 17400"/>
              <a:gd name="p0y8" fmla="*/ 1050 h 1050"/>
              <a:gd name="p0x9" fmla="*/ 180 w 17400"/>
              <a:gd name="p0y9" fmla="*/ 1050 h 1050"/>
              <a:gd name="p0x10" fmla="*/ 80 w 17400"/>
              <a:gd name="p0y10" fmla="*/ 1050 h 1050"/>
              <a:gd name="p0x11" fmla="*/ 0 w 17400"/>
              <a:gd name="p0y11" fmla="*/ 969 h 1050"/>
              <a:gd name="p0x12" fmla="*/ 0 w 17400"/>
              <a:gd name="p0y12" fmla="*/ 870 h 1050"/>
              <a:gd name="p0x13" fmla="*/ 0 w 17400"/>
              <a:gd name="p0y13" fmla="*/ 180 h 1050"/>
              <a:gd name="p0x14" fmla="*/ 0 w 17400"/>
              <a:gd name="p0y14" fmla="*/ 80 h 1050"/>
              <a:gd name="p0x15" fmla="*/ 80 w 17400"/>
              <a:gd name="p0y15" fmla="*/ 0 h 1050"/>
              <a:gd name="p0x16" fmla="*/ 180 w 17400"/>
              <a:gd name="p0y16" fmla="*/ 0 h 10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62000" y="1280160"/>
            <a:ext cx="3429152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心态偏差</a:t>
            </a:r>
            <a:r>
              <a:rPr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比能力不足更具破坏力</a:t>
            </a:r>
            <a:endParaRPr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600612" y="1104900"/>
            <a:ext cx="10990776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575945" y="1966595"/>
            <a:ext cx="3546475" cy="2152650"/>
          </a:xfrm>
          <a:custGeom>
            <a:avLst/>
            <a:gdLst>
              <a:gd name="sw" fmla="*/ 1 w 5584"/>
              <a:gd name="sh" fmla="*/ 1 h 3390"/>
              <a:gd name="mins" fmla="min sw sh"/>
              <a:gd name="dsw" fmla="+- 0 sw mins"/>
              <a:gd name="dsh" fmla="+- 0 sh mins"/>
              <a:gd name="p0x0" fmla="*/ 180 w 5584"/>
              <a:gd name="p0y0" fmla="*/ 0 h 3390"/>
              <a:gd name="p0x1" fmla="*/ 5404 w 5584"/>
              <a:gd name="p0y1" fmla="*/ 0 h 3390"/>
              <a:gd name="p0x2" fmla="*/ 5504 w 5584"/>
              <a:gd name="p0y2" fmla="*/ 0 h 3390"/>
              <a:gd name="p0x3" fmla="*/ 5584 w 5584"/>
              <a:gd name="p0y3" fmla="*/ 80 h 3390"/>
              <a:gd name="p0x4" fmla="*/ 5584 w 5584"/>
              <a:gd name="p0y4" fmla="*/ 180 h 3390"/>
              <a:gd name="p0x5" fmla="*/ 5584 w 5584"/>
              <a:gd name="p0y5" fmla="*/ 3210 h 3390"/>
              <a:gd name="p0x6" fmla="*/ 5584 w 5584"/>
              <a:gd name="p0y6" fmla="*/ 3309 h 3390"/>
              <a:gd name="p0x7" fmla="*/ 5504 w 5584"/>
              <a:gd name="p0y7" fmla="*/ 3390 h 3390"/>
              <a:gd name="p0x8" fmla="*/ 5404 w 5584"/>
              <a:gd name="p0y8" fmla="*/ 3390 h 3390"/>
              <a:gd name="p0x9" fmla="*/ 180 w 5584"/>
              <a:gd name="p0y9" fmla="*/ 3390 h 3390"/>
              <a:gd name="p0x10" fmla="*/ 80 w 5584"/>
              <a:gd name="p0y10" fmla="*/ 3390 h 3390"/>
              <a:gd name="p0x11" fmla="*/ 0 w 5584"/>
              <a:gd name="p0y11" fmla="*/ 3309 h 3390"/>
              <a:gd name="p0x12" fmla="*/ 0 w 5584"/>
              <a:gd name="p0y12" fmla="*/ 3210 h 3390"/>
              <a:gd name="p0x13" fmla="*/ 0 w 5584"/>
              <a:gd name="p0y13" fmla="*/ 180 h 3390"/>
              <a:gd name="p0x14" fmla="*/ 0 w 5584"/>
              <a:gd name="p0y14" fmla="*/ 80 h 3390"/>
              <a:gd name="p0x15" fmla="*/ 80 w 5584"/>
              <a:gd name="p0y15" fmla="*/ 0 h 3390"/>
              <a:gd name="p0x16" fmla="*/ 180 w 5584"/>
              <a:gd name="p0y16" fmla="*/ 0 h 33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>
            <p:custDataLst>
              <p:tags r:id="rId6"/>
            </p:custDataLst>
          </p:nvPr>
        </p:nvSpPr>
        <p:spPr>
          <a:xfrm>
            <a:off x="771525" y="22383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80 w 420"/>
              <a:gd name="p0y0" fmla="*/ 0 h 420"/>
              <a:gd name="p0x1" fmla="*/ 240 w 420"/>
              <a:gd name="p0y1" fmla="*/ 0 h 420"/>
              <a:gd name="p0x2" fmla="*/ 339 w 420"/>
              <a:gd name="p0y2" fmla="*/ 0 h 420"/>
              <a:gd name="p0x3" fmla="*/ 420 w 420"/>
              <a:gd name="p0y3" fmla="*/ 80 h 420"/>
              <a:gd name="p0x4" fmla="*/ 420 w 420"/>
              <a:gd name="p0y4" fmla="*/ 180 h 420"/>
              <a:gd name="p0x5" fmla="*/ 420 w 420"/>
              <a:gd name="p0y5" fmla="*/ 240 h 420"/>
              <a:gd name="p0x6" fmla="*/ 420 w 420"/>
              <a:gd name="p0y6" fmla="*/ 339 h 420"/>
              <a:gd name="p0x7" fmla="*/ 339 w 420"/>
              <a:gd name="p0y7" fmla="*/ 420 h 420"/>
              <a:gd name="p0x8" fmla="*/ 240 w 420"/>
              <a:gd name="p0y8" fmla="*/ 420 h 420"/>
              <a:gd name="p0x9" fmla="*/ 180 w 420"/>
              <a:gd name="p0y9" fmla="*/ 420 h 420"/>
              <a:gd name="p0x10" fmla="*/ 80 w 420"/>
              <a:gd name="p0y10" fmla="*/ 420 h 420"/>
              <a:gd name="p0x11" fmla="*/ 0 w 420"/>
              <a:gd name="p0y11" fmla="*/ 339 h 420"/>
              <a:gd name="p0x12" fmla="*/ 0 w 420"/>
              <a:gd name="p0y12" fmla="*/ 240 h 420"/>
              <a:gd name="p0x13" fmla="*/ 0 w 420"/>
              <a:gd name="p0y13" fmla="*/ 180 h 420"/>
              <a:gd name="p0x14" fmla="*/ 0 w 420"/>
              <a:gd name="p0y14" fmla="*/ 80 h 420"/>
              <a:gd name="p0x15" fmla="*/ 80 w 420"/>
              <a:gd name="p0y15" fmla="*/ 0 h 420"/>
              <a:gd name="p0x16" fmla="*/ 18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ADBD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424d1501-900d-11f1-ac0c-6e49fbb1d0c1"/>
          <p:cNvPicPr/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28675" y="2295525"/>
            <a:ext cx="152400" cy="152400"/>
          </a:xfrm>
          <a:prstGeom prst="rect">
            <a:avLst/>
          </a:prstGeom>
        </p:spPr>
      </p:pic>
      <p:sp>
        <p:nvSpPr>
          <p:cNvPr id="14" name="任意多边形 13"/>
          <p:cNvSpPr/>
          <p:nvPr>
            <p:custDataLst>
              <p:tags r:id="rId10"/>
            </p:custDataLst>
          </p:nvPr>
        </p:nvSpPr>
        <p:spPr>
          <a:xfrm>
            <a:off x="1118870" y="2252345"/>
            <a:ext cx="695325" cy="238125"/>
          </a:xfrm>
          <a:custGeom>
            <a:avLst/>
            <a:gdLst>
              <a:gd name="sw" fmla="*/ 1 w 1095"/>
              <a:gd name="sh" fmla="*/ 1 h 375"/>
              <a:gd name="mins" fmla="min sw sh"/>
              <a:gd name="dsw" fmla="+- 0 sw mins"/>
              <a:gd name="dsh" fmla="+- 0 sh mins"/>
              <a:gd name="p0x0" fmla="*/ 187 w 1095"/>
              <a:gd name="p0y0" fmla="*/ 0 h 375"/>
              <a:gd name="p0x1" fmla="*/ 907 w 1095"/>
              <a:gd name="p0y1" fmla="*/ 0 h 375"/>
              <a:gd name="p0x2" fmla="*/ 1011 w 1095"/>
              <a:gd name="p0y2" fmla="*/ 0 h 375"/>
              <a:gd name="p0x3" fmla="*/ 1095 w 1095"/>
              <a:gd name="p0y3" fmla="*/ 83 h 375"/>
              <a:gd name="p0x4" fmla="*/ 1095 w 1095"/>
              <a:gd name="p0y4" fmla="*/ 187 h 375"/>
              <a:gd name="p0x5" fmla="*/ 1095 w 1095"/>
              <a:gd name="p0y5" fmla="*/ 291 h 375"/>
              <a:gd name="p0x6" fmla="*/ 1011 w 1095"/>
              <a:gd name="p0y6" fmla="*/ 375 h 375"/>
              <a:gd name="p0x7" fmla="*/ 907 w 1095"/>
              <a:gd name="p0y7" fmla="*/ 375 h 375"/>
              <a:gd name="p0x8" fmla="*/ 187 w 1095"/>
              <a:gd name="p0y8" fmla="*/ 375 h 375"/>
              <a:gd name="p0x9" fmla="*/ 83 w 1095"/>
              <a:gd name="p0y9" fmla="*/ 375 h 375"/>
              <a:gd name="p0x10" fmla="*/ 0 w 1095"/>
              <a:gd name="p0y10" fmla="*/ 291 h 375"/>
              <a:gd name="p0x11" fmla="*/ 0 w 1095"/>
              <a:gd name="p0y11" fmla="*/ 187 h 375"/>
              <a:gd name="p0x12" fmla="*/ 0 w 1095"/>
              <a:gd name="p0y12" fmla="*/ 83 h 375"/>
              <a:gd name="p0x13" fmla="*/ 83 w 1095"/>
              <a:gd name="p0y13" fmla="*/ 0 h 375"/>
              <a:gd name="p0x14" fmla="*/ 187 w 109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1238250" y="2286952"/>
            <a:ext cx="6096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误区一</a:t>
            </a:r>
            <a:endParaRPr sz="1200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771525" y="2604135"/>
            <a:ext cx="3155899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幻想未来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>
            <a:off x="771525" y="3004185"/>
            <a:ext cx="3086176" cy="8457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活在当下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千万不要相信往后余生会更好，销售只有活在当下的份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14"/>
            </p:custDataLst>
          </p:nvPr>
        </p:nvSpPr>
        <p:spPr>
          <a:xfrm>
            <a:off x="610144" y="1971694"/>
            <a:ext cx="3478078" cy="38081"/>
          </a:xfrm>
          <a:custGeom>
            <a:avLst/>
            <a:gdLst>
              <a:gd name="sw" fmla="*/ 1 w 5569"/>
              <a:gd name="sh" fmla="*/ 1 h 60"/>
              <a:gd name="mins" fmla="min sw sh"/>
              <a:gd name="dsw" fmla="+- 0 sw mins"/>
              <a:gd name="dsh" fmla="+- 0 sh mins"/>
              <a:gd name="p0x0" fmla="*/ 60 w 5569"/>
              <a:gd name="p0y0" fmla="*/ 0 h 60"/>
              <a:gd name="p0x1" fmla="*/ 5509 w 5569"/>
              <a:gd name="p0y1" fmla="*/ 0 h 60"/>
              <a:gd name="p0x2" fmla="*/ 5542 w 5569"/>
              <a:gd name="p0y2" fmla="*/ 0 h 60"/>
              <a:gd name="p0x3" fmla="*/ 5569 w 5569"/>
              <a:gd name="p0y3" fmla="*/ 26 h 60"/>
              <a:gd name="p0x4" fmla="*/ 5569 w 5569"/>
              <a:gd name="p0y4" fmla="*/ 60 h 60"/>
              <a:gd name="p0x5" fmla="*/ 0 w 5569"/>
              <a:gd name="p0y5" fmla="*/ 60 h 60"/>
              <a:gd name="p0x6" fmla="*/ 0 w 5569"/>
              <a:gd name="p0y6" fmla="*/ 26 h 60"/>
              <a:gd name="p0x7" fmla="*/ 26 w 5569"/>
              <a:gd name="p0y7" fmla="*/ 0 h 60"/>
              <a:gd name="p0x8" fmla="*/ 60 w 5569"/>
              <a:gd name="p0y8" fmla="*/ 0 h 60"/>
            </a:gdLst>
            <a:ahLst/>
            <a:cxnLst/>
            <a:pathLst>
              <a:path w="5477" h="60">
                <a:moveTo>
                  <a:pt x="5477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5343" y="0"/>
                </a:lnTo>
                <a:cubicBezTo>
                  <a:pt x="5396" y="-3"/>
                  <a:pt x="5452" y="30"/>
                  <a:pt x="5477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>
            <p:custDataLst>
              <p:tags r:id="rId15"/>
            </p:custDataLst>
          </p:nvPr>
        </p:nvSpPr>
        <p:spPr>
          <a:xfrm>
            <a:off x="4322445" y="1966595"/>
            <a:ext cx="3546475" cy="2152650"/>
          </a:xfrm>
          <a:custGeom>
            <a:avLst/>
            <a:gdLst>
              <a:gd name="sw" fmla="*/ 1 w 5585"/>
              <a:gd name="sh" fmla="*/ 1 h 3390"/>
              <a:gd name="mins" fmla="min sw sh"/>
              <a:gd name="dsw" fmla="+- 0 sw mins"/>
              <a:gd name="dsh" fmla="+- 0 sh mins"/>
              <a:gd name="p0x0" fmla="*/ 180 w 5585"/>
              <a:gd name="p0y0" fmla="*/ 0 h 3390"/>
              <a:gd name="p0x1" fmla="*/ 5405 w 5585"/>
              <a:gd name="p0y1" fmla="*/ 0 h 3390"/>
              <a:gd name="p0x2" fmla="*/ 5504 w 5585"/>
              <a:gd name="p0y2" fmla="*/ 0 h 3390"/>
              <a:gd name="p0x3" fmla="*/ 5585 w 5585"/>
              <a:gd name="p0y3" fmla="*/ 80 h 3390"/>
              <a:gd name="p0x4" fmla="*/ 5585 w 5585"/>
              <a:gd name="p0y4" fmla="*/ 180 h 3390"/>
              <a:gd name="p0x5" fmla="*/ 5585 w 5585"/>
              <a:gd name="p0y5" fmla="*/ 3210 h 3390"/>
              <a:gd name="p0x6" fmla="*/ 5585 w 5585"/>
              <a:gd name="p0y6" fmla="*/ 3309 h 3390"/>
              <a:gd name="p0x7" fmla="*/ 5504 w 5585"/>
              <a:gd name="p0y7" fmla="*/ 3390 h 3390"/>
              <a:gd name="p0x8" fmla="*/ 5405 w 5585"/>
              <a:gd name="p0y8" fmla="*/ 3390 h 3390"/>
              <a:gd name="p0x9" fmla="*/ 180 w 5585"/>
              <a:gd name="p0y9" fmla="*/ 3390 h 3390"/>
              <a:gd name="p0x10" fmla="*/ 80 w 5585"/>
              <a:gd name="p0y10" fmla="*/ 3390 h 3390"/>
              <a:gd name="p0x11" fmla="*/ 0 w 5585"/>
              <a:gd name="p0y11" fmla="*/ 3309 h 3390"/>
              <a:gd name="p0x12" fmla="*/ 0 w 5585"/>
              <a:gd name="p0y12" fmla="*/ 3210 h 3390"/>
              <a:gd name="p0x13" fmla="*/ 0 w 5585"/>
              <a:gd name="p0y13" fmla="*/ 180 h 3390"/>
              <a:gd name="p0x14" fmla="*/ 0 w 5585"/>
              <a:gd name="p0y14" fmla="*/ 80 h 3390"/>
              <a:gd name="p0x15" fmla="*/ 80 w 5585"/>
              <a:gd name="p0y15" fmla="*/ 0 h 3390"/>
              <a:gd name="p0x16" fmla="*/ 180 w 5585"/>
              <a:gd name="p0y16" fmla="*/ 0 h 33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任意多边形 20"/>
          <p:cNvSpPr/>
          <p:nvPr>
            <p:custDataLst>
              <p:tags r:id="rId16"/>
            </p:custDataLst>
          </p:nvPr>
        </p:nvSpPr>
        <p:spPr>
          <a:xfrm>
            <a:off x="4517390" y="22383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80 w 420"/>
              <a:gd name="p0y0" fmla="*/ 0 h 420"/>
              <a:gd name="p0x1" fmla="*/ 240 w 420"/>
              <a:gd name="p0y1" fmla="*/ 0 h 420"/>
              <a:gd name="p0x2" fmla="*/ 339 w 420"/>
              <a:gd name="p0y2" fmla="*/ 0 h 420"/>
              <a:gd name="p0x3" fmla="*/ 420 w 420"/>
              <a:gd name="p0y3" fmla="*/ 80 h 420"/>
              <a:gd name="p0x4" fmla="*/ 420 w 420"/>
              <a:gd name="p0y4" fmla="*/ 180 h 420"/>
              <a:gd name="p0x5" fmla="*/ 420 w 420"/>
              <a:gd name="p0y5" fmla="*/ 240 h 420"/>
              <a:gd name="p0x6" fmla="*/ 420 w 420"/>
              <a:gd name="p0y6" fmla="*/ 339 h 420"/>
              <a:gd name="p0x7" fmla="*/ 339 w 420"/>
              <a:gd name="p0y7" fmla="*/ 420 h 420"/>
              <a:gd name="p0x8" fmla="*/ 240 w 420"/>
              <a:gd name="p0y8" fmla="*/ 420 h 420"/>
              <a:gd name="p0x9" fmla="*/ 180 w 420"/>
              <a:gd name="p0y9" fmla="*/ 420 h 420"/>
              <a:gd name="p0x10" fmla="*/ 80 w 420"/>
              <a:gd name="p0y10" fmla="*/ 420 h 420"/>
              <a:gd name="p0x11" fmla="*/ 0 w 420"/>
              <a:gd name="p0y11" fmla="*/ 339 h 420"/>
              <a:gd name="p0x12" fmla="*/ 0 w 420"/>
              <a:gd name="p0y12" fmla="*/ 240 h 420"/>
              <a:gd name="p0x13" fmla="*/ 0 w 420"/>
              <a:gd name="p0y13" fmla="*/ 180 h 420"/>
              <a:gd name="p0x14" fmla="*/ 0 w 420"/>
              <a:gd name="p0y14" fmla="*/ 80 h 420"/>
              <a:gd name="p0x15" fmla="*/ 80 w 420"/>
              <a:gd name="p0y15" fmla="*/ 0 h 420"/>
              <a:gd name="p0x16" fmla="*/ 18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ADBD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2" name="图片 21" descr="424d1601-900d-11f1-ac0c-6e49fbb1d0c1"/>
          <p:cNvPicPr/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-383" r="383"/>
          <a:stretch>
            <a:fillRect/>
          </a:stretch>
        </p:blipFill>
        <p:spPr>
          <a:xfrm>
            <a:off x="4574540" y="2295525"/>
            <a:ext cx="152400" cy="152400"/>
          </a:xfrm>
          <a:prstGeom prst="rect">
            <a:avLst/>
          </a:prstGeom>
        </p:spPr>
      </p:pic>
      <p:sp>
        <p:nvSpPr>
          <p:cNvPr id="24" name="任意多边形 23"/>
          <p:cNvSpPr/>
          <p:nvPr>
            <p:custDataLst>
              <p:tags r:id="rId20"/>
            </p:custDataLst>
          </p:nvPr>
        </p:nvSpPr>
        <p:spPr>
          <a:xfrm>
            <a:off x="4865370" y="2252345"/>
            <a:ext cx="695325" cy="238125"/>
          </a:xfrm>
          <a:custGeom>
            <a:avLst/>
            <a:gdLst>
              <a:gd name="sw" fmla="*/ 1 w 1095"/>
              <a:gd name="sh" fmla="*/ 1 h 375"/>
              <a:gd name="mins" fmla="min sw sh"/>
              <a:gd name="dsw" fmla="+- 0 sw mins"/>
              <a:gd name="dsh" fmla="+- 0 sh mins"/>
              <a:gd name="p0x0" fmla="*/ 187 w 1095"/>
              <a:gd name="p0y0" fmla="*/ 0 h 375"/>
              <a:gd name="p0x1" fmla="*/ 907 w 1095"/>
              <a:gd name="p0y1" fmla="*/ 0 h 375"/>
              <a:gd name="p0x2" fmla="*/ 1011 w 1095"/>
              <a:gd name="p0y2" fmla="*/ 0 h 375"/>
              <a:gd name="p0x3" fmla="*/ 1095 w 1095"/>
              <a:gd name="p0y3" fmla="*/ 83 h 375"/>
              <a:gd name="p0x4" fmla="*/ 1095 w 1095"/>
              <a:gd name="p0y4" fmla="*/ 187 h 375"/>
              <a:gd name="p0x5" fmla="*/ 1095 w 1095"/>
              <a:gd name="p0y5" fmla="*/ 291 h 375"/>
              <a:gd name="p0x6" fmla="*/ 1011 w 1095"/>
              <a:gd name="p0y6" fmla="*/ 375 h 375"/>
              <a:gd name="p0x7" fmla="*/ 907 w 1095"/>
              <a:gd name="p0y7" fmla="*/ 375 h 375"/>
              <a:gd name="p0x8" fmla="*/ 187 w 1095"/>
              <a:gd name="p0y8" fmla="*/ 375 h 375"/>
              <a:gd name="p0x9" fmla="*/ 83 w 1095"/>
              <a:gd name="p0y9" fmla="*/ 375 h 375"/>
              <a:gd name="p0x10" fmla="*/ 0 w 1095"/>
              <a:gd name="p0y10" fmla="*/ 291 h 375"/>
              <a:gd name="p0x11" fmla="*/ 0 w 1095"/>
              <a:gd name="p0y11" fmla="*/ 187 h 375"/>
              <a:gd name="p0x12" fmla="*/ 0 w 1095"/>
              <a:gd name="p0y12" fmla="*/ 83 h 375"/>
              <a:gd name="p0x13" fmla="*/ 83 w 1095"/>
              <a:gd name="p0y13" fmla="*/ 0 h 375"/>
              <a:gd name="p0x14" fmla="*/ 187 w 109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21"/>
            </p:custDataLst>
          </p:nvPr>
        </p:nvSpPr>
        <p:spPr>
          <a:xfrm>
            <a:off x="4984699" y="2286952"/>
            <a:ext cx="6096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误区二</a:t>
            </a:r>
            <a:endParaRPr sz="1200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22"/>
            </p:custDataLst>
          </p:nvPr>
        </p:nvSpPr>
        <p:spPr>
          <a:xfrm>
            <a:off x="4517974" y="2604135"/>
            <a:ext cx="315597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自我裁判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3"/>
            </p:custDataLst>
          </p:nvPr>
        </p:nvSpPr>
        <p:spPr>
          <a:xfrm>
            <a:off x="4517974" y="3004185"/>
            <a:ext cx="3086176" cy="8457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保持客观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保持乐观，也要保持客观。客观不是自己说了算，如果你是裁判，也需要被监督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24"/>
            </p:custDataLst>
          </p:nvPr>
        </p:nvSpPr>
        <p:spPr>
          <a:xfrm>
            <a:off x="4356002" y="1971676"/>
            <a:ext cx="3478725" cy="38099"/>
          </a:xfrm>
          <a:custGeom>
            <a:avLst/>
            <a:gdLst>
              <a:gd name="sw" fmla="*/ 1 w 5570"/>
              <a:gd name="sh" fmla="*/ 1 h 60"/>
              <a:gd name="mins" fmla="min sw sh"/>
              <a:gd name="dsw" fmla="+- 0 sw mins"/>
              <a:gd name="dsh" fmla="+- 0 sh mins"/>
              <a:gd name="p0x0" fmla="*/ 60 w 5570"/>
              <a:gd name="p0y0" fmla="*/ 0 h 60"/>
              <a:gd name="p0x1" fmla="*/ 5510 w 5570"/>
              <a:gd name="p0y1" fmla="*/ 0 h 60"/>
              <a:gd name="p0x2" fmla="*/ 5543 w 5570"/>
              <a:gd name="p0y2" fmla="*/ 0 h 60"/>
              <a:gd name="p0x3" fmla="*/ 5570 w 5570"/>
              <a:gd name="p0y3" fmla="*/ 26 h 60"/>
              <a:gd name="p0x4" fmla="*/ 5570 w 5570"/>
              <a:gd name="p0y4" fmla="*/ 60 h 60"/>
              <a:gd name="p0x5" fmla="*/ 0 w 5570"/>
              <a:gd name="p0y5" fmla="*/ 60 h 60"/>
              <a:gd name="p0x6" fmla="*/ 0 w 5570"/>
              <a:gd name="p0y6" fmla="*/ 26 h 60"/>
              <a:gd name="p0x7" fmla="*/ 26 w 5570"/>
              <a:gd name="p0y7" fmla="*/ 0 h 60"/>
              <a:gd name="p0x8" fmla="*/ 60 w 5570"/>
              <a:gd name="p0y8" fmla="*/ 0 h 60"/>
            </a:gdLst>
            <a:ahLst/>
            <a:cxnLst/>
            <a:pathLst>
              <a:path w="5478" h="60">
                <a:moveTo>
                  <a:pt x="547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5344" y="0"/>
                </a:lnTo>
                <a:cubicBezTo>
                  <a:pt x="5397" y="-3"/>
                  <a:pt x="5453" y="30"/>
                  <a:pt x="547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9" name="任意多边形 28"/>
          <p:cNvSpPr/>
          <p:nvPr>
            <p:custDataLst>
              <p:tags r:id="rId25"/>
            </p:custDataLst>
          </p:nvPr>
        </p:nvSpPr>
        <p:spPr>
          <a:xfrm>
            <a:off x="8068945" y="1966595"/>
            <a:ext cx="3546475" cy="2152650"/>
          </a:xfrm>
          <a:custGeom>
            <a:avLst/>
            <a:gdLst>
              <a:gd name="sw" fmla="*/ 1 w 5585"/>
              <a:gd name="sh" fmla="*/ 1 h 3390"/>
              <a:gd name="mins" fmla="min sw sh"/>
              <a:gd name="dsw" fmla="+- 0 sw mins"/>
              <a:gd name="dsh" fmla="+- 0 sh mins"/>
              <a:gd name="p0x0" fmla="*/ 180 w 5585"/>
              <a:gd name="p0y0" fmla="*/ 0 h 3390"/>
              <a:gd name="p0x1" fmla="*/ 5405 w 5585"/>
              <a:gd name="p0y1" fmla="*/ 0 h 3390"/>
              <a:gd name="p0x2" fmla="*/ 5504 w 5585"/>
              <a:gd name="p0y2" fmla="*/ 0 h 3390"/>
              <a:gd name="p0x3" fmla="*/ 5585 w 5585"/>
              <a:gd name="p0y3" fmla="*/ 80 h 3390"/>
              <a:gd name="p0x4" fmla="*/ 5585 w 5585"/>
              <a:gd name="p0y4" fmla="*/ 180 h 3390"/>
              <a:gd name="p0x5" fmla="*/ 5585 w 5585"/>
              <a:gd name="p0y5" fmla="*/ 3210 h 3390"/>
              <a:gd name="p0x6" fmla="*/ 5585 w 5585"/>
              <a:gd name="p0y6" fmla="*/ 3309 h 3390"/>
              <a:gd name="p0x7" fmla="*/ 5504 w 5585"/>
              <a:gd name="p0y7" fmla="*/ 3390 h 3390"/>
              <a:gd name="p0x8" fmla="*/ 5405 w 5585"/>
              <a:gd name="p0y8" fmla="*/ 3390 h 3390"/>
              <a:gd name="p0x9" fmla="*/ 180 w 5585"/>
              <a:gd name="p0y9" fmla="*/ 3390 h 3390"/>
              <a:gd name="p0x10" fmla="*/ 80 w 5585"/>
              <a:gd name="p0y10" fmla="*/ 3390 h 3390"/>
              <a:gd name="p0x11" fmla="*/ 0 w 5585"/>
              <a:gd name="p0y11" fmla="*/ 3309 h 3390"/>
              <a:gd name="p0x12" fmla="*/ 0 w 5585"/>
              <a:gd name="p0y12" fmla="*/ 3210 h 3390"/>
              <a:gd name="p0x13" fmla="*/ 0 w 5585"/>
              <a:gd name="p0y13" fmla="*/ 180 h 3390"/>
              <a:gd name="p0x14" fmla="*/ 0 w 5585"/>
              <a:gd name="p0y14" fmla="*/ 80 h 3390"/>
              <a:gd name="p0x15" fmla="*/ 80 w 5585"/>
              <a:gd name="p0y15" fmla="*/ 0 h 3390"/>
              <a:gd name="p0x16" fmla="*/ 180 w 5585"/>
              <a:gd name="p0y16" fmla="*/ 0 h 33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任意多边形 30"/>
          <p:cNvSpPr/>
          <p:nvPr>
            <p:custDataLst>
              <p:tags r:id="rId26"/>
            </p:custDataLst>
          </p:nvPr>
        </p:nvSpPr>
        <p:spPr>
          <a:xfrm>
            <a:off x="8263890" y="22383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80 w 420"/>
              <a:gd name="p0y0" fmla="*/ 0 h 420"/>
              <a:gd name="p0x1" fmla="*/ 240 w 420"/>
              <a:gd name="p0y1" fmla="*/ 0 h 420"/>
              <a:gd name="p0x2" fmla="*/ 339 w 420"/>
              <a:gd name="p0y2" fmla="*/ 0 h 420"/>
              <a:gd name="p0x3" fmla="*/ 420 w 420"/>
              <a:gd name="p0y3" fmla="*/ 80 h 420"/>
              <a:gd name="p0x4" fmla="*/ 420 w 420"/>
              <a:gd name="p0y4" fmla="*/ 180 h 420"/>
              <a:gd name="p0x5" fmla="*/ 420 w 420"/>
              <a:gd name="p0y5" fmla="*/ 240 h 420"/>
              <a:gd name="p0x6" fmla="*/ 420 w 420"/>
              <a:gd name="p0y6" fmla="*/ 339 h 420"/>
              <a:gd name="p0x7" fmla="*/ 339 w 420"/>
              <a:gd name="p0y7" fmla="*/ 420 h 420"/>
              <a:gd name="p0x8" fmla="*/ 240 w 420"/>
              <a:gd name="p0y8" fmla="*/ 420 h 420"/>
              <a:gd name="p0x9" fmla="*/ 180 w 420"/>
              <a:gd name="p0y9" fmla="*/ 420 h 420"/>
              <a:gd name="p0x10" fmla="*/ 80 w 420"/>
              <a:gd name="p0y10" fmla="*/ 420 h 420"/>
              <a:gd name="p0x11" fmla="*/ 0 w 420"/>
              <a:gd name="p0y11" fmla="*/ 339 h 420"/>
              <a:gd name="p0x12" fmla="*/ 0 w 420"/>
              <a:gd name="p0y12" fmla="*/ 240 h 420"/>
              <a:gd name="p0x13" fmla="*/ 0 w 420"/>
              <a:gd name="p0y13" fmla="*/ 180 h 420"/>
              <a:gd name="p0x14" fmla="*/ 0 w 420"/>
              <a:gd name="p0y14" fmla="*/ 80 h 420"/>
              <a:gd name="p0x15" fmla="*/ 80 w 420"/>
              <a:gd name="p0y15" fmla="*/ 0 h 420"/>
              <a:gd name="p0x16" fmla="*/ 18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ADBD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 descr="424d16bb-900d-11f1-ac0c-6e49fbb1d0c1"/>
          <p:cNvPicPr/>
          <p:nvPr>
            <p:custDataLst>
              <p:tags r:id="rId27"/>
            </p:custDataLst>
          </p:nvPr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-400" r="400"/>
          <a:stretch>
            <a:fillRect/>
          </a:stretch>
        </p:blipFill>
        <p:spPr>
          <a:xfrm>
            <a:off x="8321040" y="2295525"/>
            <a:ext cx="152400" cy="152400"/>
          </a:xfrm>
          <a:prstGeom prst="rect">
            <a:avLst/>
          </a:prstGeom>
        </p:spPr>
      </p:pic>
      <p:sp>
        <p:nvSpPr>
          <p:cNvPr id="34" name="任意多边形 33"/>
          <p:cNvSpPr/>
          <p:nvPr>
            <p:custDataLst>
              <p:tags r:id="rId30"/>
            </p:custDataLst>
          </p:nvPr>
        </p:nvSpPr>
        <p:spPr>
          <a:xfrm>
            <a:off x="8611870" y="2252345"/>
            <a:ext cx="695325" cy="238125"/>
          </a:xfrm>
          <a:custGeom>
            <a:avLst/>
            <a:gdLst>
              <a:gd name="sw" fmla="*/ 1 w 1095"/>
              <a:gd name="sh" fmla="*/ 1 h 375"/>
              <a:gd name="mins" fmla="min sw sh"/>
              <a:gd name="dsw" fmla="+- 0 sw mins"/>
              <a:gd name="dsh" fmla="+- 0 sh mins"/>
              <a:gd name="p0x0" fmla="*/ 187 w 1095"/>
              <a:gd name="p0y0" fmla="*/ 0 h 375"/>
              <a:gd name="p0x1" fmla="*/ 907 w 1095"/>
              <a:gd name="p0y1" fmla="*/ 0 h 375"/>
              <a:gd name="p0x2" fmla="*/ 1011 w 1095"/>
              <a:gd name="p0y2" fmla="*/ 0 h 375"/>
              <a:gd name="p0x3" fmla="*/ 1095 w 1095"/>
              <a:gd name="p0y3" fmla="*/ 83 h 375"/>
              <a:gd name="p0x4" fmla="*/ 1095 w 1095"/>
              <a:gd name="p0y4" fmla="*/ 187 h 375"/>
              <a:gd name="p0x5" fmla="*/ 1095 w 1095"/>
              <a:gd name="p0y5" fmla="*/ 291 h 375"/>
              <a:gd name="p0x6" fmla="*/ 1011 w 1095"/>
              <a:gd name="p0y6" fmla="*/ 375 h 375"/>
              <a:gd name="p0x7" fmla="*/ 907 w 1095"/>
              <a:gd name="p0y7" fmla="*/ 375 h 375"/>
              <a:gd name="p0x8" fmla="*/ 187 w 1095"/>
              <a:gd name="p0y8" fmla="*/ 375 h 375"/>
              <a:gd name="p0x9" fmla="*/ 83 w 1095"/>
              <a:gd name="p0y9" fmla="*/ 375 h 375"/>
              <a:gd name="p0x10" fmla="*/ 0 w 1095"/>
              <a:gd name="p0y10" fmla="*/ 291 h 375"/>
              <a:gd name="p0x11" fmla="*/ 0 w 1095"/>
              <a:gd name="p0y11" fmla="*/ 187 h 375"/>
              <a:gd name="p0x12" fmla="*/ 0 w 1095"/>
              <a:gd name="p0y12" fmla="*/ 83 h 375"/>
              <a:gd name="p0x13" fmla="*/ 83 w 1095"/>
              <a:gd name="p0y13" fmla="*/ 0 h 375"/>
              <a:gd name="p0x14" fmla="*/ 187 w 109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>
            <p:custDataLst>
              <p:tags r:id="rId31"/>
            </p:custDataLst>
          </p:nvPr>
        </p:nvSpPr>
        <p:spPr>
          <a:xfrm>
            <a:off x="8731224" y="2286952"/>
            <a:ext cx="6096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误区三</a:t>
            </a:r>
            <a:endParaRPr sz="1200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32"/>
            </p:custDataLst>
          </p:nvPr>
        </p:nvSpPr>
        <p:spPr>
          <a:xfrm>
            <a:off x="8264499" y="2604135"/>
            <a:ext cx="31559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直觉臆断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33"/>
            </p:custDataLst>
          </p:nvPr>
        </p:nvSpPr>
        <p:spPr>
          <a:xfrm>
            <a:off x="8264499" y="3004185"/>
            <a:ext cx="3086253" cy="8457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科学看数据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福尔摩斯不会上身，你需要更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科学地看待数据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34"/>
            </p:custDataLst>
          </p:nvPr>
        </p:nvSpPr>
        <p:spPr>
          <a:xfrm>
            <a:off x="8102522" y="1971675"/>
            <a:ext cx="3479321" cy="38100"/>
          </a:xfrm>
          <a:custGeom>
            <a:avLst/>
            <a:gdLst>
              <a:gd name="sw" fmla="*/ 1 w 5570"/>
              <a:gd name="sh" fmla="*/ 1 h 60"/>
              <a:gd name="mins" fmla="min sw sh"/>
              <a:gd name="dsw" fmla="+- 0 sw mins"/>
              <a:gd name="dsh" fmla="+- 0 sh mins"/>
              <a:gd name="p0x0" fmla="*/ 60 w 5570"/>
              <a:gd name="p0y0" fmla="*/ 0 h 60"/>
              <a:gd name="p0x1" fmla="*/ 5510 w 5570"/>
              <a:gd name="p0y1" fmla="*/ 0 h 60"/>
              <a:gd name="p0x2" fmla="*/ 5543 w 5570"/>
              <a:gd name="p0y2" fmla="*/ 0 h 60"/>
              <a:gd name="p0x3" fmla="*/ 5570 w 5570"/>
              <a:gd name="p0y3" fmla="*/ 26 h 60"/>
              <a:gd name="p0x4" fmla="*/ 5570 w 5570"/>
              <a:gd name="p0y4" fmla="*/ 60 h 60"/>
              <a:gd name="p0x5" fmla="*/ 0 w 5570"/>
              <a:gd name="p0y5" fmla="*/ 60 h 60"/>
              <a:gd name="p0x6" fmla="*/ 0 w 5570"/>
              <a:gd name="p0y6" fmla="*/ 26 h 60"/>
              <a:gd name="p0x7" fmla="*/ 26 w 5570"/>
              <a:gd name="p0y7" fmla="*/ 0 h 60"/>
              <a:gd name="p0x8" fmla="*/ 60 w 5570"/>
              <a:gd name="p0y8" fmla="*/ 0 h 60"/>
            </a:gdLst>
            <a:ahLst/>
            <a:cxnLst/>
            <a:pathLst>
              <a:path w="5479" h="60">
                <a:moveTo>
                  <a:pt x="134" y="0"/>
                </a:moveTo>
                <a:lnTo>
                  <a:pt x="5345" y="0"/>
                </a:lnTo>
                <a:cubicBezTo>
                  <a:pt x="5398" y="-3"/>
                  <a:pt x="5454" y="30"/>
                  <a:pt x="5479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39" name="任意多边形 38"/>
          <p:cNvSpPr/>
          <p:nvPr>
            <p:custDataLst>
              <p:tags r:id="rId35"/>
            </p:custDataLst>
          </p:nvPr>
        </p:nvSpPr>
        <p:spPr>
          <a:xfrm>
            <a:off x="575945" y="4319270"/>
            <a:ext cx="3546475" cy="2152650"/>
          </a:xfrm>
          <a:custGeom>
            <a:avLst/>
            <a:gdLst>
              <a:gd name="sw" fmla="*/ 1 w 5584"/>
              <a:gd name="sh" fmla="*/ 1 h 3390"/>
              <a:gd name="mins" fmla="min sw sh"/>
              <a:gd name="dsw" fmla="+- 0 sw mins"/>
              <a:gd name="dsh" fmla="+- 0 sh mins"/>
              <a:gd name="p0x0" fmla="*/ 180 w 5584"/>
              <a:gd name="p0y0" fmla="*/ 0 h 3390"/>
              <a:gd name="p0x1" fmla="*/ 5404 w 5584"/>
              <a:gd name="p0y1" fmla="*/ 0 h 3390"/>
              <a:gd name="p0x2" fmla="*/ 5504 w 5584"/>
              <a:gd name="p0y2" fmla="*/ 0 h 3390"/>
              <a:gd name="p0x3" fmla="*/ 5584 w 5584"/>
              <a:gd name="p0y3" fmla="*/ 80 h 3390"/>
              <a:gd name="p0x4" fmla="*/ 5584 w 5584"/>
              <a:gd name="p0y4" fmla="*/ 180 h 3390"/>
              <a:gd name="p0x5" fmla="*/ 5584 w 5584"/>
              <a:gd name="p0y5" fmla="*/ 3210 h 3390"/>
              <a:gd name="p0x6" fmla="*/ 5584 w 5584"/>
              <a:gd name="p0y6" fmla="*/ 3309 h 3390"/>
              <a:gd name="p0x7" fmla="*/ 5504 w 5584"/>
              <a:gd name="p0y7" fmla="*/ 3390 h 3390"/>
              <a:gd name="p0x8" fmla="*/ 5404 w 5584"/>
              <a:gd name="p0y8" fmla="*/ 3390 h 3390"/>
              <a:gd name="p0x9" fmla="*/ 180 w 5584"/>
              <a:gd name="p0y9" fmla="*/ 3390 h 3390"/>
              <a:gd name="p0x10" fmla="*/ 80 w 5584"/>
              <a:gd name="p0y10" fmla="*/ 3390 h 3390"/>
              <a:gd name="p0x11" fmla="*/ 0 w 5584"/>
              <a:gd name="p0y11" fmla="*/ 3309 h 3390"/>
              <a:gd name="p0x12" fmla="*/ 0 w 5584"/>
              <a:gd name="p0y12" fmla="*/ 3210 h 3390"/>
              <a:gd name="p0x13" fmla="*/ 0 w 5584"/>
              <a:gd name="p0y13" fmla="*/ 180 h 3390"/>
              <a:gd name="p0x14" fmla="*/ 0 w 5584"/>
              <a:gd name="p0y14" fmla="*/ 80 h 3390"/>
              <a:gd name="p0x15" fmla="*/ 80 w 5584"/>
              <a:gd name="p0y15" fmla="*/ 0 h 3390"/>
              <a:gd name="p0x16" fmla="*/ 180 w 5584"/>
              <a:gd name="p0y16" fmla="*/ 0 h 33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任意多边形 40"/>
          <p:cNvSpPr/>
          <p:nvPr>
            <p:custDataLst>
              <p:tags r:id="rId36"/>
            </p:custDataLst>
          </p:nvPr>
        </p:nvSpPr>
        <p:spPr>
          <a:xfrm>
            <a:off x="771525" y="45910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80 w 420"/>
              <a:gd name="p0y0" fmla="*/ 0 h 420"/>
              <a:gd name="p0x1" fmla="*/ 240 w 420"/>
              <a:gd name="p0y1" fmla="*/ 0 h 420"/>
              <a:gd name="p0x2" fmla="*/ 339 w 420"/>
              <a:gd name="p0y2" fmla="*/ 0 h 420"/>
              <a:gd name="p0x3" fmla="*/ 420 w 420"/>
              <a:gd name="p0y3" fmla="*/ 80 h 420"/>
              <a:gd name="p0x4" fmla="*/ 420 w 420"/>
              <a:gd name="p0y4" fmla="*/ 180 h 420"/>
              <a:gd name="p0x5" fmla="*/ 420 w 420"/>
              <a:gd name="p0y5" fmla="*/ 240 h 420"/>
              <a:gd name="p0x6" fmla="*/ 420 w 420"/>
              <a:gd name="p0y6" fmla="*/ 339 h 420"/>
              <a:gd name="p0x7" fmla="*/ 339 w 420"/>
              <a:gd name="p0y7" fmla="*/ 420 h 420"/>
              <a:gd name="p0x8" fmla="*/ 240 w 420"/>
              <a:gd name="p0y8" fmla="*/ 420 h 420"/>
              <a:gd name="p0x9" fmla="*/ 180 w 420"/>
              <a:gd name="p0y9" fmla="*/ 420 h 420"/>
              <a:gd name="p0x10" fmla="*/ 80 w 420"/>
              <a:gd name="p0y10" fmla="*/ 420 h 420"/>
              <a:gd name="p0x11" fmla="*/ 0 w 420"/>
              <a:gd name="p0y11" fmla="*/ 339 h 420"/>
              <a:gd name="p0x12" fmla="*/ 0 w 420"/>
              <a:gd name="p0y12" fmla="*/ 240 h 420"/>
              <a:gd name="p0x13" fmla="*/ 0 w 420"/>
              <a:gd name="p0y13" fmla="*/ 180 h 420"/>
              <a:gd name="p0x14" fmla="*/ 0 w 420"/>
              <a:gd name="p0y14" fmla="*/ 80 h 420"/>
              <a:gd name="p0x15" fmla="*/ 80 w 420"/>
              <a:gd name="p0y15" fmla="*/ 0 h 420"/>
              <a:gd name="p0x16" fmla="*/ 18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ADBD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2" name="图片 41" descr="424d181b-900d-11f1-ac0c-6e49fbb1d0c1"/>
          <p:cNvPicPr/>
          <p:nvPr>
            <p:custDataLst>
              <p:tags r:id="rId37"/>
            </p:custDataLst>
          </p:nvPr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rcRect/>
          <a:stretch>
            <a:fillRect/>
          </a:stretch>
        </p:blipFill>
        <p:spPr>
          <a:xfrm>
            <a:off x="828675" y="4648200"/>
            <a:ext cx="152400" cy="152400"/>
          </a:xfrm>
          <a:prstGeom prst="rect">
            <a:avLst/>
          </a:prstGeom>
        </p:spPr>
      </p:pic>
      <p:sp>
        <p:nvSpPr>
          <p:cNvPr id="44" name="任意多边形 43"/>
          <p:cNvSpPr/>
          <p:nvPr>
            <p:custDataLst>
              <p:tags r:id="rId40"/>
            </p:custDataLst>
          </p:nvPr>
        </p:nvSpPr>
        <p:spPr>
          <a:xfrm>
            <a:off x="1118870" y="4605020"/>
            <a:ext cx="695325" cy="238125"/>
          </a:xfrm>
          <a:custGeom>
            <a:avLst/>
            <a:gdLst>
              <a:gd name="sw" fmla="*/ 1 w 1095"/>
              <a:gd name="sh" fmla="*/ 1 h 375"/>
              <a:gd name="mins" fmla="min sw sh"/>
              <a:gd name="dsw" fmla="+- 0 sw mins"/>
              <a:gd name="dsh" fmla="+- 0 sh mins"/>
              <a:gd name="p0x0" fmla="*/ 187 w 1095"/>
              <a:gd name="p0y0" fmla="*/ 0 h 375"/>
              <a:gd name="p0x1" fmla="*/ 907 w 1095"/>
              <a:gd name="p0y1" fmla="*/ 0 h 375"/>
              <a:gd name="p0x2" fmla="*/ 1011 w 1095"/>
              <a:gd name="p0y2" fmla="*/ 0 h 375"/>
              <a:gd name="p0x3" fmla="*/ 1095 w 1095"/>
              <a:gd name="p0y3" fmla="*/ 83 h 375"/>
              <a:gd name="p0x4" fmla="*/ 1095 w 1095"/>
              <a:gd name="p0y4" fmla="*/ 187 h 375"/>
              <a:gd name="p0x5" fmla="*/ 1095 w 1095"/>
              <a:gd name="p0y5" fmla="*/ 291 h 375"/>
              <a:gd name="p0x6" fmla="*/ 1011 w 1095"/>
              <a:gd name="p0y6" fmla="*/ 375 h 375"/>
              <a:gd name="p0x7" fmla="*/ 907 w 1095"/>
              <a:gd name="p0y7" fmla="*/ 375 h 375"/>
              <a:gd name="p0x8" fmla="*/ 187 w 1095"/>
              <a:gd name="p0y8" fmla="*/ 375 h 375"/>
              <a:gd name="p0x9" fmla="*/ 83 w 1095"/>
              <a:gd name="p0y9" fmla="*/ 375 h 375"/>
              <a:gd name="p0x10" fmla="*/ 0 w 1095"/>
              <a:gd name="p0y10" fmla="*/ 291 h 375"/>
              <a:gd name="p0x11" fmla="*/ 0 w 1095"/>
              <a:gd name="p0y11" fmla="*/ 187 h 375"/>
              <a:gd name="p0x12" fmla="*/ 0 w 1095"/>
              <a:gd name="p0y12" fmla="*/ 83 h 375"/>
              <a:gd name="p0x13" fmla="*/ 83 w 1095"/>
              <a:gd name="p0y13" fmla="*/ 0 h 375"/>
              <a:gd name="p0x14" fmla="*/ 187 w 109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5" name="文本框 44"/>
          <p:cNvSpPr txBox="1"/>
          <p:nvPr>
            <p:custDataLst>
              <p:tags r:id="rId41"/>
            </p:custDataLst>
          </p:nvPr>
        </p:nvSpPr>
        <p:spPr>
          <a:xfrm>
            <a:off x="1238250" y="4639628"/>
            <a:ext cx="6096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误区四</a:t>
            </a:r>
            <a:endParaRPr sz="1200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42"/>
            </p:custDataLst>
          </p:nvPr>
        </p:nvSpPr>
        <p:spPr>
          <a:xfrm>
            <a:off x="771525" y="4956810"/>
            <a:ext cx="3155899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困于局部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7" name="文本框 46"/>
          <p:cNvSpPr txBox="1"/>
          <p:nvPr>
            <p:custDataLst>
              <p:tags r:id="rId43"/>
            </p:custDataLst>
          </p:nvPr>
        </p:nvSpPr>
        <p:spPr>
          <a:xfrm>
            <a:off x="771525" y="5356860"/>
            <a:ext cx="3000527" cy="5714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拉远视角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当你迷茫在树边时，拉远去见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整个森林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0" name="任意多边形 39"/>
          <p:cNvSpPr/>
          <p:nvPr>
            <p:custDataLst>
              <p:tags r:id="rId44"/>
            </p:custDataLst>
          </p:nvPr>
        </p:nvSpPr>
        <p:spPr>
          <a:xfrm>
            <a:off x="610144" y="4324369"/>
            <a:ext cx="3478078" cy="38081"/>
          </a:xfrm>
          <a:custGeom>
            <a:avLst/>
            <a:gdLst>
              <a:gd name="sw" fmla="*/ 1 w 5569"/>
              <a:gd name="sh" fmla="*/ 1 h 60"/>
              <a:gd name="mins" fmla="min sw sh"/>
              <a:gd name="dsw" fmla="+- 0 sw mins"/>
              <a:gd name="dsh" fmla="+- 0 sh mins"/>
              <a:gd name="p0x0" fmla="*/ 60 w 5569"/>
              <a:gd name="p0y0" fmla="*/ 0 h 60"/>
              <a:gd name="p0x1" fmla="*/ 5509 w 5569"/>
              <a:gd name="p0y1" fmla="*/ 0 h 60"/>
              <a:gd name="p0x2" fmla="*/ 5542 w 5569"/>
              <a:gd name="p0y2" fmla="*/ 0 h 60"/>
              <a:gd name="p0x3" fmla="*/ 5569 w 5569"/>
              <a:gd name="p0y3" fmla="*/ 26 h 60"/>
              <a:gd name="p0x4" fmla="*/ 5569 w 5569"/>
              <a:gd name="p0y4" fmla="*/ 60 h 60"/>
              <a:gd name="p0x5" fmla="*/ 0 w 5569"/>
              <a:gd name="p0y5" fmla="*/ 60 h 60"/>
              <a:gd name="p0x6" fmla="*/ 0 w 5569"/>
              <a:gd name="p0y6" fmla="*/ 26 h 60"/>
              <a:gd name="p0x7" fmla="*/ 26 w 5569"/>
              <a:gd name="p0y7" fmla="*/ 0 h 60"/>
              <a:gd name="p0x8" fmla="*/ 60 w 5569"/>
              <a:gd name="p0y8" fmla="*/ 0 h 60"/>
            </a:gdLst>
            <a:ahLst/>
            <a:cxnLst/>
            <a:pathLst>
              <a:path w="5477" h="60">
                <a:moveTo>
                  <a:pt x="5477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5343" y="0"/>
                </a:lnTo>
                <a:cubicBezTo>
                  <a:pt x="5396" y="-3"/>
                  <a:pt x="5452" y="30"/>
                  <a:pt x="5477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49" name="任意多边形 48"/>
          <p:cNvSpPr/>
          <p:nvPr>
            <p:custDataLst>
              <p:tags r:id="rId45"/>
            </p:custDataLst>
          </p:nvPr>
        </p:nvSpPr>
        <p:spPr>
          <a:xfrm>
            <a:off x="4322445" y="4319270"/>
            <a:ext cx="3546475" cy="2152650"/>
          </a:xfrm>
          <a:custGeom>
            <a:avLst/>
            <a:gdLst>
              <a:gd name="sw" fmla="*/ 1 w 5585"/>
              <a:gd name="sh" fmla="*/ 1 h 3390"/>
              <a:gd name="mins" fmla="min sw sh"/>
              <a:gd name="dsw" fmla="+- 0 sw mins"/>
              <a:gd name="dsh" fmla="+- 0 sh mins"/>
              <a:gd name="p0x0" fmla="*/ 180 w 5585"/>
              <a:gd name="p0y0" fmla="*/ 0 h 3390"/>
              <a:gd name="p0x1" fmla="*/ 5405 w 5585"/>
              <a:gd name="p0y1" fmla="*/ 0 h 3390"/>
              <a:gd name="p0x2" fmla="*/ 5504 w 5585"/>
              <a:gd name="p0y2" fmla="*/ 0 h 3390"/>
              <a:gd name="p0x3" fmla="*/ 5585 w 5585"/>
              <a:gd name="p0y3" fmla="*/ 80 h 3390"/>
              <a:gd name="p0x4" fmla="*/ 5585 w 5585"/>
              <a:gd name="p0y4" fmla="*/ 180 h 3390"/>
              <a:gd name="p0x5" fmla="*/ 5585 w 5585"/>
              <a:gd name="p0y5" fmla="*/ 3210 h 3390"/>
              <a:gd name="p0x6" fmla="*/ 5585 w 5585"/>
              <a:gd name="p0y6" fmla="*/ 3309 h 3390"/>
              <a:gd name="p0x7" fmla="*/ 5504 w 5585"/>
              <a:gd name="p0y7" fmla="*/ 3390 h 3390"/>
              <a:gd name="p0x8" fmla="*/ 5405 w 5585"/>
              <a:gd name="p0y8" fmla="*/ 3390 h 3390"/>
              <a:gd name="p0x9" fmla="*/ 180 w 5585"/>
              <a:gd name="p0y9" fmla="*/ 3390 h 3390"/>
              <a:gd name="p0x10" fmla="*/ 80 w 5585"/>
              <a:gd name="p0y10" fmla="*/ 3390 h 3390"/>
              <a:gd name="p0x11" fmla="*/ 0 w 5585"/>
              <a:gd name="p0y11" fmla="*/ 3309 h 3390"/>
              <a:gd name="p0x12" fmla="*/ 0 w 5585"/>
              <a:gd name="p0y12" fmla="*/ 3210 h 3390"/>
              <a:gd name="p0x13" fmla="*/ 0 w 5585"/>
              <a:gd name="p0y13" fmla="*/ 180 h 3390"/>
              <a:gd name="p0x14" fmla="*/ 0 w 5585"/>
              <a:gd name="p0y14" fmla="*/ 80 h 3390"/>
              <a:gd name="p0x15" fmla="*/ 80 w 5585"/>
              <a:gd name="p0y15" fmla="*/ 0 h 3390"/>
              <a:gd name="p0x16" fmla="*/ 180 w 5585"/>
              <a:gd name="p0y16" fmla="*/ 0 h 33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任意多边形 50"/>
          <p:cNvSpPr/>
          <p:nvPr>
            <p:custDataLst>
              <p:tags r:id="rId46"/>
            </p:custDataLst>
          </p:nvPr>
        </p:nvSpPr>
        <p:spPr>
          <a:xfrm>
            <a:off x="4517390" y="45910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80 w 420"/>
              <a:gd name="p0y0" fmla="*/ 0 h 420"/>
              <a:gd name="p0x1" fmla="*/ 240 w 420"/>
              <a:gd name="p0y1" fmla="*/ 0 h 420"/>
              <a:gd name="p0x2" fmla="*/ 339 w 420"/>
              <a:gd name="p0y2" fmla="*/ 0 h 420"/>
              <a:gd name="p0x3" fmla="*/ 420 w 420"/>
              <a:gd name="p0y3" fmla="*/ 80 h 420"/>
              <a:gd name="p0x4" fmla="*/ 420 w 420"/>
              <a:gd name="p0y4" fmla="*/ 180 h 420"/>
              <a:gd name="p0x5" fmla="*/ 420 w 420"/>
              <a:gd name="p0y5" fmla="*/ 240 h 420"/>
              <a:gd name="p0x6" fmla="*/ 420 w 420"/>
              <a:gd name="p0y6" fmla="*/ 339 h 420"/>
              <a:gd name="p0x7" fmla="*/ 339 w 420"/>
              <a:gd name="p0y7" fmla="*/ 420 h 420"/>
              <a:gd name="p0x8" fmla="*/ 240 w 420"/>
              <a:gd name="p0y8" fmla="*/ 420 h 420"/>
              <a:gd name="p0x9" fmla="*/ 180 w 420"/>
              <a:gd name="p0y9" fmla="*/ 420 h 420"/>
              <a:gd name="p0x10" fmla="*/ 80 w 420"/>
              <a:gd name="p0y10" fmla="*/ 420 h 420"/>
              <a:gd name="p0x11" fmla="*/ 0 w 420"/>
              <a:gd name="p0y11" fmla="*/ 339 h 420"/>
              <a:gd name="p0x12" fmla="*/ 0 w 420"/>
              <a:gd name="p0y12" fmla="*/ 240 h 420"/>
              <a:gd name="p0x13" fmla="*/ 0 w 420"/>
              <a:gd name="p0y13" fmla="*/ 180 h 420"/>
              <a:gd name="p0x14" fmla="*/ 0 w 420"/>
              <a:gd name="p0y14" fmla="*/ 80 h 420"/>
              <a:gd name="p0x15" fmla="*/ 80 w 420"/>
              <a:gd name="p0y15" fmla="*/ 0 h 420"/>
              <a:gd name="p0x16" fmla="*/ 18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ADBD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2" name="图片 51" descr="424d1811-900d-11f1-ac0c-6e49fbb1d0c1"/>
          <p:cNvPicPr/>
          <p:nvPr>
            <p:custDataLst>
              <p:tags r:id="rId47"/>
            </p:custDataLst>
          </p:nvPr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-383" r="383"/>
          <a:stretch>
            <a:fillRect/>
          </a:stretch>
        </p:blipFill>
        <p:spPr>
          <a:xfrm>
            <a:off x="4574540" y="4648200"/>
            <a:ext cx="152400" cy="152400"/>
          </a:xfrm>
          <a:prstGeom prst="rect">
            <a:avLst/>
          </a:prstGeom>
        </p:spPr>
      </p:pic>
      <p:sp>
        <p:nvSpPr>
          <p:cNvPr id="54" name="任意多边形 53"/>
          <p:cNvSpPr/>
          <p:nvPr>
            <p:custDataLst>
              <p:tags r:id="rId50"/>
            </p:custDataLst>
          </p:nvPr>
        </p:nvSpPr>
        <p:spPr>
          <a:xfrm>
            <a:off x="4865370" y="4605020"/>
            <a:ext cx="695325" cy="238125"/>
          </a:xfrm>
          <a:custGeom>
            <a:avLst/>
            <a:gdLst>
              <a:gd name="sw" fmla="*/ 1 w 1095"/>
              <a:gd name="sh" fmla="*/ 1 h 375"/>
              <a:gd name="mins" fmla="min sw sh"/>
              <a:gd name="dsw" fmla="+- 0 sw mins"/>
              <a:gd name="dsh" fmla="+- 0 sh mins"/>
              <a:gd name="p0x0" fmla="*/ 187 w 1095"/>
              <a:gd name="p0y0" fmla="*/ 0 h 375"/>
              <a:gd name="p0x1" fmla="*/ 907 w 1095"/>
              <a:gd name="p0y1" fmla="*/ 0 h 375"/>
              <a:gd name="p0x2" fmla="*/ 1011 w 1095"/>
              <a:gd name="p0y2" fmla="*/ 0 h 375"/>
              <a:gd name="p0x3" fmla="*/ 1095 w 1095"/>
              <a:gd name="p0y3" fmla="*/ 83 h 375"/>
              <a:gd name="p0x4" fmla="*/ 1095 w 1095"/>
              <a:gd name="p0y4" fmla="*/ 187 h 375"/>
              <a:gd name="p0x5" fmla="*/ 1095 w 1095"/>
              <a:gd name="p0y5" fmla="*/ 291 h 375"/>
              <a:gd name="p0x6" fmla="*/ 1011 w 1095"/>
              <a:gd name="p0y6" fmla="*/ 375 h 375"/>
              <a:gd name="p0x7" fmla="*/ 907 w 1095"/>
              <a:gd name="p0y7" fmla="*/ 375 h 375"/>
              <a:gd name="p0x8" fmla="*/ 187 w 1095"/>
              <a:gd name="p0y8" fmla="*/ 375 h 375"/>
              <a:gd name="p0x9" fmla="*/ 83 w 1095"/>
              <a:gd name="p0y9" fmla="*/ 375 h 375"/>
              <a:gd name="p0x10" fmla="*/ 0 w 1095"/>
              <a:gd name="p0y10" fmla="*/ 291 h 375"/>
              <a:gd name="p0x11" fmla="*/ 0 w 1095"/>
              <a:gd name="p0y11" fmla="*/ 187 h 375"/>
              <a:gd name="p0x12" fmla="*/ 0 w 1095"/>
              <a:gd name="p0y12" fmla="*/ 83 h 375"/>
              <a:gd name="p0x13" fmla="*/ 83 w 1095"/>
              <a:gd name="p0y13" fmla="*/ 0 h 375"/>
              <a:gd name="p0x14" fmla="*/ 187 w 109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5" name="文本框 54"/>
          <p:cNvSpPr txBox="1"/>
          <p:nvPr>
            <p:custDataLst>
              <p:tags r:id="rId51"/>
            </p:custDataLst>
          </p:nvPr>
        </p:nvSpPr>
        <p:spPr>
          <a:xfrm>
            <a:off x="4984699" y="4639628"/>
            <a:ext cx="6096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误区五</a:t>
            </a:r>
            <a:endParaRPr sz="1200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6" name="文本框 55"/>
          <p:cNvSpPr txBox="1"/>
          <p:nvPr>
            <p:custDataLst>
              <p:tags r:id="rId52"/>
            </p:custDataLst>
          </p:nvPr>
        </p:nvSpPr>
        <p:spPr>
          <a:xfrm>
            <a:off x="4517974" y="4956810"/>
            <a:ext cx="315597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勉强销售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7" name="文本框 56"/>
          <p:cNvSpPr txBox="1"/>
          <p:nvPr>
            <p:custDataLst>
              <p:tags r:id="rId53"/>
            </p:custDataLst>
          </p:nvPr>
        </p:nvSpPr>
        <p:spPr>
          <a:xfrm>
            <a:off x="4517974" y="5356860"/>
            <a:ext cx="3086176" cy="8457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喜欢产品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试着去喜欢你卖的东西，否则不可能卖得好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0" name="任意多边形 49"/>
          <p:cNvSpPr/>
          <p:nvPr>
            <p:custDataLst>
              <p:tags r:id="rId54"/>
            </p:custDataLst>
          </p:nvPr>
        </p:nvSpPr>
        <p:spPr>
          <a:xfrm>
            <a:off x="4356002" y="4324351"/>
            <a:ext cx="3478725" cy="38099"/>
          </a:xfrm>
          <a:custGeom>
            <a:avLst/>
            <a:gdLst>
              <a:gd name="sw" fmla="*/ 1 w 5570"/>
              <a:gd name="sh" fmla="*/ 1 h 60"/>
              <a:gd name="mins" fmla="min sw sh"/>
              <a:gd name="dsw" fmla="+- 0 sw mins"/>
              <a:gd name="dsh" fmla="+- 0 sh mins"/>
              <a:gd name="p0x0" fmla="*/ 60 w 5570"/>
              <a:gd name="p0y0" fmla="*/ 0 h 60"/>
              <a:gd name="p0x1" fmla="*/ 5510 w 5570"/>
              <a:gd name="p0y1" fmla="*/ 0 h 60"/>
              <a:gd name="p0x2" fmla="*/ 5543 w 5570"/>
              <a:gd name="p0y2" fmla="*/ 0 h 60"/>
              <a:gd name="p0x3" fmla="*/ 5570 w 5570"/>
              <a:gd name="p0y3" fmla="*/ 26 h 60"/>
              <a:gd name="p0x4" fmla="*/ 5570 w 5570"/>
              <a:gd name="p0y4" fmla="*/ 60 h 60"/>
              <a:gd name="p0x5" fmla="*/ 0 w 5570"/>
              <a:gd name="p0y5" fmla="*/ 60 h 60"/>
              <a:gd name="p0x6" fmla="*/ 0 w 5570"/>
              <a:gd name="p0y6" fmla="*/ 26 h 60"/>
              <a:gd name="p0x7" fmla="*/ 26 w 5570"/>
              <a:gd name="p0y7" fmla="*/ 0 h 60"/>
              <a:gd name="p0x8" fmla="*/ 60 w 5570"/>
              <a:gd name="p0y8" fmla="*/ 0 h 60"/>
            </a:gdLst>
            <a:ahLst/>
            <a:cxnLst/>
            <a:pathLst>
              <a:path w="5478" h="60">
                <a:moveTo>
                  <a:pt x="547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5344" y="0"/>
                </a:lnTo>
                <a:cubicBezTo>
                  <a:pt x="5397" y="-3"/>
                  <a:pt x="5453" y="30"/>
                  <a:pt x="547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59" name="任意多边形 58"/>
          <p:cNvSpPr/>
          <p:nvPr>
            <p:custDataLst>
              <p:tags r:id="rId55"/>
            </p:custDataLst>
          </p:nvPr>
        </p:nvSpPr>
        <p:spPr>
          <a:xfrm>
            <a:off x="8068945" y="4319270"/>
            <a:ext cx="3546475" cy="2152650"/>
          </a:xfrm>
          <a:custGeom>
            <a:avLst/>
            <a:gdLst>
              <a:gd name="sw" fmla="*/ 1 w 5585"/>
              <a:gd name="sh" fmla="*/ 1 h 3390"/>
              <a:gd name="mins" fmla="min sw sh"/>
              <a:gd name="dsw" fmla="+- 0 sw mins"/>
              <a:gd name="dsh" fmla="+- 0 sh mins"/>
              <a:gd name="p0x0" fmla="*/ 180 w 5585"/>
              <a:gd name="p0y0" fmla="*/ 0 h 3390"/>
              <a:gd name="p0x1" fmla="*/ 5405 w 5585"/>
              <a:gd name="p0y1" fmla="*/ 0 h 3390"/>
              <a:gd name="p0x2" fmla="*/ 5504 w 5585"/>
              <a:gd name="p0y2" fmla="*/ 0 h 3390"/>
              <a:gd name="p0x3" fmla="*/ 5585 w 5585"/>
              <a:gd name="p0y3" fmla="*/ 80 h 3390"/>
              <a:gd name="p0x4" fmla="*/ 5585 w 5585"/>
              <a:gd name="p0y4" fmla="*/ 180 h 3390"/>
              <a:gd name="p0x5" fmla="*/ 5585 w 5585"/>
              <a:gd name="p0y5" fmla="*/ 3210 h 3390"/>
              <a:gd name="p0x6" fmla="*/ 5585 w 5585"/>
              <a:gd name="p0y6" fmla="*/ 3309 h 3390"/>
              <a:gd name="p0x7" fmla="*/ 5504 w 5585"/>
              <a:gd name="p0y7" fmla="*/ 3390 h 3390"/>
              <a:gd name="p0x8" fmla="*/ 5405 w 5585"/>
              <a:gd name="p0y8" fmla="*/ 3390 h 3390"/>
              <a:gd name="p0x9" fmla="*/ 180 w 5585"/>
              <a:gd name="p0y9" fmla="*/ 3390 h 3390"/>
              <a:gd name="p0x10" fmla="*/ 80 w 5585"/>
              <a:gd name="p0y10" fmla="*/ 3390 h 3390"/>
              <a:gd name="p0x11" fmla="*/ 0 w 5585"/>
              <a:gd name="p0y11" fmla="*/ 3309 h 3390"/>
              <a:gd name="p0x12" fmla="*/ 0 w 5585"/>
              <a:gd name="p0y12" fmla="*/ 3210 h 3390"/>
              <a:gd name="p0x13" fmla="*/ 0 w 5585"/>
              <a:gd name="p0y13" fmla="*/ 180 h 3390"/>
              <a:gd name="p0x14" fmla="*/ 0 w 5585"/>
              <a:gd name="p0y14" fmla="*/ 80 h 3390"/>
              <a:gd name="p0x15" fmla="*/ 80 w 5585"/>
              <a:gd name="p0y15" fmla="*/ 0 h 3390"/>
              <a:gd name="p0x16" fmla="*/ 180 w 5585"/>
              <a:gd name="p0y16" fmla="*/ 0 h 339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" name="任意多边形 60"/>
          <p:cNvSpPr/>
          <p:nvPr>
            <p:custDataLst>
              <p:tags r:id="rId56"/>
            </p:custDataLst>
          </p:nvPr>
        </p:nvSpPr>
        <p:spPr>
          <a:xfrm>
            <a:off x="8263890" y="45910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80 w 420"/>
              <a:gd name="p0y0" fmla="*/ 0 h 420"/>
              <a:gd name="p0x1" fmla="*/ 240 w 420"/>
              <a:gd name="p0y1" fmla="*/ 0 h 420"/>
              <a:gd name="p0x2" fmla="*/ 339 w 420"/>
              <a:gd name="p0y2" fmla="*/ 0 h 420"/>
              <a:gd name="p0x3" fmla="*/ 420 w 420"/>
              <a:gd name="p0y3" fmla="*/ 80 h 420"/>
              <a:gd name="p0x4" fmla="*/ 420 w 420"/>
              <a:gd name="p0y4" fmla="*/ 180 h 420"/>
              <a:gd name="p0x5" fmla="*/ 420 w 420"/>
              <a:gd name="p0y5" fmla="*/ 240 h 420"/>
              <a:gd name="p0x6" fmla="*/ 420 w 420"/>
              <a:gd name="p0y6" fmla="*/ 339 h 420"/>
              <a:gd name="p0x7" fmla="*/ 339 w 420"/>
              <a:gd name="p0y7" fmla="*/ 420 h 420"/>
              <a:gd name="p0x8" fmla="*/ 240 w 420"/>
              <a:gd name="p0y8" fmla="*/ 420 h 420"/>
              <a:gd name="p0x9" fmla="*/ 180 w 420"/>
              <a:gd name="p0y9" fmla="*/ 420 h 420"/>
              <a:gd name="p0x10" fmla="*/ 80 w 420"/>
              <a:gd name="p0y10" fmla="*/ 420 h 420"/>
              <a:gd name="p0x11" fmla="*/ 0 w 420"/>
              <a:gd name="p0y11" fmla="*/ 339 h 420"/>
              <a:gd name="p0x12" fmla="*/ 0 w 420"/>
              <a:gd name="p0y12" fmla="*/ 240 h 420"/>
              <a:gd name="p0x13" fmla="*/ 0 w 420"/>
              <a:gd name="p0y13" fmla="*/ 180 h 420"/>
              <a:gd name="p0x14" fmla="*/ 0 w 420"/>
              <a:gd name="p0y14" fmla="*/ 80 h 420"/>
              <a:gd name="p0x15" fmla="*/ 80 w 420"/>
              <a:gd name="p0y15" fmla="*/ 0 h 420"/>
              <a:gd name="p0x16" fmla="*/ 18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ADBD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2" name="图片 61" descr="424d1925-900d-11f1-ac0c-6e49fbb1d0c1"/>
          <p:cNvPicPr/>
          <p:nvPr>
            <p:custDataLst>
              <p:tags r:id="rId57"/>
            </p:custDataLst>
          </p:nvPr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-400" r="400"/>
          <a:stretch>
            <a:fillRect/>
          </a:stretch>
        </p:blipFill>
        <p:spPr>
          <a:xfrm>
            <a:off x="8321040" y="4648200"/>
            <a:ext cx="152400" cy="152400"/>
          </a:xfrm>
          <a:prstGeom prst="rect">
            <a:avLst/>
          </a:prstGeom>
        </p:spPr>
      </p:pic>
      <p:sp>
        <p:nvSpPr>
          <p:cNvPr id="64" name="任意多边形 63"/>
          <p:cNvSpPr/>
          <p:nvPr>
            <p:custDataLst>
              <p:tags r:id="rId60"/>
            </p:custDataLst>
          </p:nvPr>
        </p:nvSpPr>
        <p:spPr>
          <a:xfrm>
            <a:off x="8611870" y="4605020"/>
            <a:ext cx="695325" cy="238125"/>
          </a:xfrm>
          <a:custGeom>
            <a:avLst/>
            <a:gdLst>
              <a:gd name="sw" fmla="*/ 1 w 1095"/>
              <a:gd name="sh" fmla="*/ 1 h 375"/>
              <a:gd name="mins" fmla="min sw sh"/>
              <a:gd name="dsw" fmla="+- 0 sw mins"/>
              <a:gd name="dsh" fmla="+- 0 sh mins"/>
              <a:gd name="p0x0" fmla="*/ 187 w 1095"/>
              <a:gd name="p0y0" fmla="*/ 0 h 375"/>
              <a:gd name="p0x1" fmla="*/ 907 w 1095"/>
              <a:gd name="p0y1" fmla="*/ 0 h 375"/>
              <a:gd name="p0x2" fmla="*/ 1011 w 1095"/>
              <a:gd name="p0y2" fmla="*/ 0 h 375"/>
              <a:gd name="p0x3" fmla="*/ 1095 w 1095"/>
              <a:gd name="p0y3" fmla="*/ 83 h 375"/>
              <a:gd name="p0x4" fmla="*/ 1095 w 1095"/>
              <a:gd name="p0y4" fmla="*/ 187 h 375"/>
              <a:gd name="p0x5" fmla="*/ 1095 w 1095"/>
              <a:gd name="p0y5" fmla="*/ 291 h 375"/>
              <a:gd name="p0x6" fmla="*/ 1011 w 1095"/>
              <a:gd name="p0y6" fmla="*/ 375 h 375"/>
              <a:gd name="p0x7" fmla="*/ 907 w 1095"/>
              <a:gd name="p0y7" fmla="*/ 375 h 375"/>
              <a:gd name="p0x8" fmla="*/ 187 w 1095"/>
              <a:gd name="p0y8" fmla="*/ 375 h 375"/>
              <a:gd name="p0x9" fmla="*/ 83 w 1095"/>
              <a:gd name="p0y9" fmla="*/ 375 h 375"/>
              <a:gd name="p0x10" fmla="*/ 0 w 1095"/>
              <a:gd name="p0y10" fmla="*/ 291 h 375"/>
              <a:gd name="p0x11" fmla="*/ 0 w 1095"/>
              <a:gd name="p0y11" fmla="*/ 187 h 375"/>
              <a:gd name="p0x12" fmla="*/ 0 w 1095"/>
              <a:gd name="p0y12" fmla="*/ 83 h 375"/>
              <a:gd name="p0x13" fmla="*/ 83 w 1095"/>
              <a:gd name="p0y13" fmla="*/ 0 h 375"/>
              <a:gd name="p0x14" fmla="*/ 187 w 109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5" name="文本框 64"/>
          <p:cNvSpPr txBox="1"/>
          <p:nvPr>
            <p:custDataLst>
              <p:tags r:id="rId61"/>
            </p:custDataLst>
          </p:nvPr>
        </p:nvSpPr>
        <p:spPr>
          <a:xfrm>
            <a:off x="8731224" y="4639628"/>
            <a:ext cx="6096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误区六</a:t>
            </a:r>
            <a:endParaRPr sz="1200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6" name="文本框 65"/>
          <p:cNvSpPr txBox="1"/>
          <p:nvPr>
            <p:custDataLst>
              <p:tags r:id="rId62"/>
            </p:custDataLst>
          </p:nvPr>
        </p:nvSpPr>
        <p:spPr>
          <a:xfrm>
            <a:off x="8264499" y="4956810"/>
            <a:ext cx="31559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依赖外力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7" name="文本框 66"/>
          <p:cNvSpPr txBox="1"/>
          <p:nvPr>
            <p:custDataLst>
              <p:tags r:id="rId63"/>
            </p:custDataLst>
          </p:nvPr>
        </p:nvSpPr>
        <p:spPr>
          <a:xfrm>
            <a:off x="8264499" y="5356860"/>
            <a:ext cx="3171901" cy="5714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自己努力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人很现实的，自己不努力，没人帮得了你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0" name="任意多边形 59"/>
          <p:cNvSpPr/>
          <p:nvPr>
            <p:custDataLst>
              <p:tags r:id="rId64"/>
            </p:custDataLst>
          </p:nvPr>
        </p:nvSpPr>
        <p:spPr>
          <a:xfrm>
            <a:off x="8102522" y="4324350"/>
            <a:ext cx="3479321" cy="38100"/>
          </a:xfrm>
          <a:custGeom>
            <a:avLst/>
            <a:gdLst>
              <a:gd name="sw" fmla="*/ 1 w 5570"/>
              <a:gd name="sh" fmla="*/ 1 h 60"/>
              <a:gd name="mins" fmla="min sw sh"/>
              <a:gd name="dsw" fmla="+- 0 sw mins"/>
              <a:gd name="dsh" fmla="+- 0 sh mins"/>
              <a:gd name="p0x0" fmla="*/ 60 w 5570"/>
              <a:gd name="p0y0" fmla="*/ 0 h 60"/>
              <a:gd name="p0x1" fmla="*/ 5510 w 5570"/>
              <a:gd name="p0y1" fmla="*/ 0 h 60"/>
              <a:gd name="p0x2" fmla="*/ 5543 w 5570"/>
              <a:gd name="p0y2" fmla="*/ 0 h 60"/>
              <a:gd name="p0x3" fmla="*/ 5570 w 5570"/>
              <a:gd name="p0y3" fmla="*/ 26 h 60"/>
              <a:gd name="p0x4" fmla="*/ 5570 w 5570"/>
              <a:gd name="p0y4" fmla="*/ 60 h 60"/>
              <a:gd name="p0x5" fmla="*/ 0 w 5570"/>
              <a:gd name="p0y5" fmla="*/ 60 h 60"/>
              <a:gd name="p0x6" fmla="*/ 0 w 5570"/>
              <a:gd name="p0y6" fmla="*/ 26 h 60"/>
              <a:gd name="p0x7" fmla="*/ 26 w 5570"/>
              <a:gd name="p0y7" fmla="*/ 0 h 60"/>
              <a:gd name="p0x8" fmla="*/ 60 w 5570"/>
              <a:gd name="p0y8" fmla="*/ 0 h 60"/>
            </a:gdLst>
            <a:ahLst/>
            <a:cxnLst/>
            <a:pathLst>
              <a:path w="5479" h="60">
                <a:moveTo>
                  <a:pt x="134" y="0"/>
                </a:moveTo>
                <a:lnTo>
                  <a:pt x="5345" y="0"/>
                </a:lnTo>
                <a:cubicBezTo>
                  <a:pt x="5398" y="-3"/>
                  <a:pt x="5454" y="30"/>
                  <a:pt x="5479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职场生存的清醒认知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5920740" cy="5362575"/>
          </a:xfrm>
          <a:custGeom>
            <a:avLst/>
            <a:gdLst>
              <a:gd name="sw" fmla="*/ 1 w 9324"/>
              <a:gd name="sh" fmla="*/ 1 h 8445"/>
              <a:gd name="mins" fmla="min sw sh"/>
              <a:gd name="dsw" fmla="+- 0 sw mins"/>
              <a:gd name="dsh" fmla="+- 0 sh mins"/>
              <a:gd name="p0x0" fmla="*/ 180 w 9324"/>
              <a:gd name="p0y0" fmla="*/ 0 h 8445"/>
              <a:gd name="p0x1" fmla="*/ 9144 w 9324"/>
              <a:gd name="p0y1" fmla="*/ 0 h 8445"/>
              <a:gd name="p0x2" fmla="*/ 9243 w 9324"/>
              <a:gd name="p0y2" fmla="*/ 0 h 8445"/>
              <a:gd name="p0x3" fmla="*/ 9324 w 9324"/>
              <a:gd name="p0y3" fmla="*/ 80 h 8445"/>
              <a:gd name="p0x4" fmla="*/ 9324 w 9324"/>
              <a:gd name="p0y4" fmla="*/ 180 h 8445"/>
              <a:gd name="p0x5" fmla="*/ 9324 w 9324"/>
              <a:gd name="p0y5" fmla="*/ 8265 h 8445"/>
              <a:gd name="p0x6" fmla="*/ 9324 w 9324"/>
              <a:gd name="p0y6" fmla="*/ 8364 h 8445"/>
              <a:gd name="p0x7" fmla="*/ 9243 w 9324"/>
              <a:gd name="p0y7" fmla="*/ 8445 h 8445"/>
              <a:gd name="p0x8" fmla="*/ 9144 w 9324"/>
              <a:gd name="p0y8" fmla="*/ 8445 h 8445"/>
              <a:gd name="p0x9" fmla="*/ 180 w 9324"/>
              <a:gd name="p0y9" fmla="*/ 8445 h 8445"/>
              <a:gd name="p0x10" fmla="*/ 80 w 9324"/>
              <a:gd name="p0y10" fmla="*/ 8445 h 8445"/>
              <a:gd name="p0x11" fmla="*/ 0 w 9324"/>
              <a:gd name="p0y11" fmla="*/ 8364 h 8445"/>
              <a:gd name="p0x12" fmla="*/ 0 w 9324"/>
              <a:gd name="p0y12" fmla="*/ 8265 h 8445"/>
              <a:gd name="p0x13" fmla="*/ 0 w 9324"/>
              <a:gd name="p0y13" fmla="*/ 180 h 8445"/>
              <a:gd name="p0x14" fmla="*/ 0 w 9324"/>
              <a:gd name="p0y14" fmla="*/ 80 h 8445"/>
              <a:gd name="p0x15" fmla="*/ 80 w 9324"/>
              <a:gd name="p0y15" fmla="*/ 0 h 8445"/>
              <a:gd name="p0x16" fmla="*/ 180 w 9324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71525" y="2546033"/>
            <a:ext cx="5530234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现实法则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771525" y="2971800"/>
            <a:ext cx="381000" cy="28575"/>
          </a:xfrm>
          <a:custGeom>
            <a:avLst/>
            <a:gdLst>
              <a:gd name="sw" fmla="*/ 1 w 600"/>
              <a:gd name="sh" fmla="*/ 1 h 45"/>
              <a:gd name="mins" fmla="min sw sh"/>
              <a:gd name="dsw" fmla="+- 0 sw mins"/>
              <a:gd name="dsh" fmla="+- 0 sh mins"/>
              <a:gd name="p0x0" fmla="*/ 22 w 600"/>
              <a:gd name="p0y0" fmla="*/ 0 h 45"/>
              <a:gd name="p0x1" fmla="*/ 577 w 600"/>
              <a:gd name="p0y1" fmla="*/ 0 h 45"/>
              <a:gd name="p0x2" fmla="*/ 589 w 600"/>
              <a:gd name="p0y2" fmla="*/ 0 h 45"/>
              <a:gd name="p0x3" fmla="*/ 600 w 600"/>
              <a:gd name="p0y3" fmla="*/ 10 h 45"/>
              <a:gd name="p0x4" fmla="*/ 600 w 600"/>
              <a:gd name="p0y4" fmla="*/ 22 h 45"/>
              <a:gd name="p0x5" fmla="*/ 600 w 600"/>
              <a:gd name="p0y5" fmla="*/ 34 h 45"/>
              <a:gd name="p0x6" fmla="*/ 589 w 600"/>
              <a:gd name="p0y6" fmla="*/ 45 h 45"/>
              <a:gd name="p0x7" fmla="*/ 577 w 600"/>
              <a:gd name="p0y7" fmla="*/ 45 h 45"/>
              <a:gd name="p0x8" fmla="*/ 22 w 600"/>
              <a:gd name="p0y8" fmla="*/ 45 h 45"/>
              <a:gd name="p0x9" fmla="*/ 10 w 600"/>
              <a:gd name="p0y9" fmla="*/ 45 h 45"/>
              <a:gd name="p0x10" fmla="*/ 0 w 600"/>
              <a:gd name="p0y10" fmla="*/ 34 h 45"/>
              <a:gd name="p0x11" fmla="*/ 0 w 600"/>
              <a:gd name="p0y11" fmla="*/ 22 h 45"/>
              <a:gd name="p0x12" fmla="*/ 0 w 600"/>
              <a:gd name="p0y12" fmla="*/ 10 h 45"/>
              <a:gd name="p0x13" fmla="*/ 10 w 600"/>
              <a:gd name="p0y13" fmla="*/ 0 h 45"/>
              <a:gd name="p0x14" fmla="*/ 22 w 600"/>
              <a:gd name="p0y14" fmla="*/ 0 h 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29ABE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771525" y="327660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7A8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904875" y="3138488"/>
            <a:ext cx="47625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留个心眼，</a:t>
            </a: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没办法</a:t>
            </a:r>
            <a:r>
              <a:rPr lang="en-US"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——</a:t>
            </a:r>
            <a:r>
              <a:rPr lang="zh-CN" altLang="en-US"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出卖你的人，比跳线的人</a:t>
            </a: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更多</a:t>
            </a:r>
            <a:endParaRPr sz="150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7"/>
            </p:custDataLst>
          </p:nvPr>
        </p:nvSpPr>
        <p:spPr>
          <a:xfrm>
            <a:off x="771525" y="369570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7A8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904875" y="3557588"/>
            <a:ext cx="49530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你没说过的话，可能变成呈堂证供，更何况你</a:t>
            </a: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说过的话</a:t>
            </a:r>
            <a:endParaRPr sz="150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9"/>
            </p:custDataLst>
          </p:nvPr>
        </p:nvSpPr>
        <p:spPr>
          <a:xfrm>
            <a:off x="771525" y="441960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7A8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904875" y="4281488"/>
            <a:ext cx="38100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不用计较太多，现在的公司，你只是个</a:t>
            </a: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过客</a:t>
            </a:r>
            <a:endParaRPr sz="150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11"/>
            </p:custDataLst>
          </p:nvPr>
        </p:nvSpPr>
        <p:spPr>
          <a:xfrm>
            <a:off x="771525" y="483870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7A8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904875" y="4700588"/>
            <a:ext cx="51435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这个城市多一个你少一个你，没什么感觉；别太</a:t>
            </a: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自以为是</a:t>
            </a:r>
            <a:endParaRPr sz="150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13"/>
            </p:custDataLst>
          </p:nvPr>
        </p:nvSpPr>
        <p:spPr>
          <a:xfrm>
            <a:off x="610137" y="1114425"/>
            <a:ext cx="5852991" cy="38100"/>
          </a:xfrm>
          <a:custGeom>
            <a:avLst/>
            <a:gdLst>
              <a:gd name="sw" fmla="*/ 1 w 9309"/>
              <a:gd name="sh" fmla="*/ 1 h 60"/>
              <a:gd name="mins" fmla="min sw sh"/>
              <a:gd name="dsw" fmla="+- 0 sw mins"/>
              <a:gd name="dsh" fmla="+- 0 sh mins"/>
              <a:gd name="p0x0" fmla="*/ 60 w 9309"/>
              <a:gd name="p0y0" fmla="*/ 0 h 60"/>
              <a:gd name="p0x1" fmla="*/ 9249 w 9309"/>
              <a:gd name="p0y1" fmla="*/ 0 h 60"/>
              <a:gd name="p0x2" fmla="*/ 9282 w 9309"/>
              <a:gd name="p0y2" fmla="*/ 0 h 60"/>
              <a:gd name="p0x3" fmla="*/ 9309 w 9309"/>
              <a:gd name="p0y3" fmla="*/ 26 h 60"/>
              <a:gd name="p0x4" fmla="*/ 9309 w 9309"/>
              <a:gd name="p0y4" fmla="*/ 60 h 60"/>
              <a:gd name="p0x5" fmla="*/ 0 w 9309"/>
              <a:gd name="p0y5" fmla="*/ 60 h 60"/>
              <a:gd name="p0x6" fmla="*/ 0 w 9309"/>
              <a:gd name="p0y6" fmla="*/ 26 h 60"/>
              <a:gd name="p0x7" fmla="*/ 26 w 9309"/>
              <a:gd name="p0y7" fmla="*/ 0 h 60"/>
              <a:gd name="p0x8" fmla="*/ 60 w 9309"/>
              <a:gd name="p0y8" fmla="*/ 0 h 60"/>
            </a:gdLst>
            <a:ahLst/>
            <a:cxnLst/>
            <a:pathLst>
              <a:path w="9217" h="60">
                <a:moveTo>
                  <a:pt x="9217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9083" y="0"/>
                </a:lnTo>
                <a:cubicBezTo>
                  <a:pt x="9136" y="-3"/>
                  <a:pt x="9192" y="30"/>
                  <a:pt x="9217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7" name="任意多边形 16"/>
          <p:cNvSpPr/>
          <p:nvPr>
            <p:custDataLst>
              <p:tags r:id="rId14"/>
            </p:custDataLst>
          </p:nvPr>
        </p:nvSpPr>
        <p:spPr>
          <a:xfrm>
            <a:off x="6772910" y="1109345"/>
            <a:ext cx="4842510" cy="5362575"/>
          </a:xfrm>
          <a:custGeom>
            <a:avLst/>
            <a:gdLst>
              <a:gd name="sw" fmla="*/ 1 w 7625"/>
              <a:gd name="sh" fmla="*/ 1 h 8445"/>
              <a:gd name="mins" fmla="min sw sh"/>
              <a:gd name="dsw" fmla="+- 0 sw mins"/>
              <a:gd name="dsh" fmla="+- 0 sh mins"/>
              <a:gd name="p0x0" fmla="*/ 180 w 7625"/>
              <a:gd name="p0y0" fmla="*/ 0 h 8445"/>
              <a:gd name="p0x1" fmla="*/ 7445 w 7625"/>
              <a:gd name="p0y1" fmla="*/ 0 h 8445"/>
              <a:gd name="p0x2" fmla="*/ 7545 w 7625"/>
              <a:gd name="p0y2" fmla="*/ 0 h 8445"/>
              <a:gd name="p0x3" fmla="*/ 7625 w 7625"/>
              <a:gd name="p0y3" fmla="*/ 80 h 8445"/>
              <a:gd name="p0x4" fmla="*/ 7625 w 7625"/>
              <a:gd name="p0y4" fmla="*/ 180 h 8445"/>
              <a:gd name="p0x5" fmla="*/ 7625 w 7625"/>
              <a:gd name="p0y5" fmla="*/ 8265 h 8445"/>
              <a:gd name="p0x6" fmla="*/ 7625 w 7625"/>
              <a:gd name="p0y6" fmla="*/ 8364 h 8445"/>
              <a:gd name="p0x7" fmla="*/ 7545 w 7625"/>
              <a:gd name="p0y7" fmla="*/ 8445 h 8445"/>
              <a:gd name="p0x8" fmla="*/ 7445 w 7625"/>
              <a:gd name="p0y8" fmla="*/ 8445 h 8445"/>
              <a:gd name="p0x9" fmla="*/ 180 w 7625"/>
              <a:gd name="p0y9" fmla="*/ 8445 h 8445"/>
              <a:gd name="p0x10" fmla="*/ 80 w 7625"/>
              <a:gd name="p0y10" fmla="*/ 8445 h 8445"/>
              <a:gd name="p0x11" fmla="*/ 0 w 7625"/>
              <a:gd name="p0y11" fmla="*/ 8364 h 8445"/>
              <a:gd name="p0x12" fmla="*/ 0 w 7625"/>
              <a:gd name="p0y12" fmla="*/ 8265 h 8445"/>
              <a:gd name="p0x13" fmla="*/ 0 w 7625"/>
              <a:gd name="p0y13" fmla="*/ 180 h 8445"/>
              <a:gd name="p0x14" fmla="*/ 0 w 7625"/>
              <a:gd name="p0y14" fmla="*/ 80 h 8445"/>
              <a:gd name="p0x15" fmla="*/ 80 w 7625"/>
              <a:gd name="p0y15" fmla="*/ 0 h 8445"/>
              <a:gd name="p0x16" fmla="*/ 180 w 7625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15"/>
            </p:custDataLst>
          </p:nvPr>
        </p:nvSpPr>
        <p:spPr>
          <a:xfrm>
            <a:off x="6968509" y="2546033"/>
            <a:ext cx="4451966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人性真相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16"/>
            </p:custDataLst>
          </p:nvPr>
        </p:nvSpPr>
        <p:spPr>
          <a:xfrm>
            <a:off x="6968490" y="2971800"/>
            <a:ext cx="381000" cy="28575"/>
          </a:xfrm>
          <a:custGeom>
            <a:avLst/>
            <a:gdLst>
              <a:gd name="sw" fmla="*/ 1 w 600"/>
              <a:gd name="sh" fmla="*/ 1 h 45"/>
              <a:gd name="mins" fmla="min sw sh"/>
              <a:gd name="dsw" fmla="+- 0 sw mins"/>
              <a:gd name="dsh" fmla="+- 0 sh mins"/>
              <a:gd name="p0x0" fmla="*/ 22 w 600"/>
              <a:gd name="p0y0" fmla="*/ 0 h 45"/>
              <a:gd name="p0x1" fmla="*/ 577 w 600"/>
              <a:gd name="p0y1" fmla="*/ 0 h 45"/>
              <a:gd name="p0x2" fmla="*/ 589 w 600"/>
              <a:gd name="p0y2" fmla="*/ 0 h 45"/>
              <a:gd name="p0x3" fmla="*/ 600 w 600"/>
              <a:gd name="p0y3" fmla="*/ 10 h 45"/>
              <a:gd name="p0x4" fmla="*/ 600 w 600"/>
              <a:gd name="p0y4" fmla="*/ 22 h 45"/>
              <a:gd name="p0x5" fmla="*/ 600 w 600"/>
              <a:gd name="p0y5" fmla="*/ 34 h 45"/>
              <a:gd name="p0x6" fmla="*/ 589 w 600"/>
              <a:gd name="p0y6" fmla="*/ 45 h 45"/>
              <a:gd name="p0x7" fmla="*/ 577 w 600"/>
              <a:gd name="p0y7" fmla="*/ 45 h 45"/>
              <a:gd name="p0x8" fmla="*/ 22 w 600"/>
              <a:gd name="p0y8" fmla="*/ 45 h 45"/>
              <a:gd name="p0x9" fmla="*/ 10 w 600"/>
              <a:gd name="p0y9" fmla="*/ 45 h 45"/>
              <a:gd name="p0x10" fmla="*/ 0 w 600"/>
              <a:gd name="p0y10" fmla="*/ 34 h 45"/>
              <a:gd name="p0x11" fmla="*/ 0 w 600"/>
              <a:gd name="p0y11" fmla="*/ 22 h 45"/>
              <a:gd name="p0x12" fmla="*/ 0 w 600"/>
              <a:gd name="p0y12" fmla="*/ 10 h 45"/>
              <a:gd name="p0x13" fmla="*/ 10 w 600"/>
              <a:gd name="p0y13" fmla="*/ 0 h 45"/>
              <a:gd name="p0x14" fmla="*/ 22 w 600"/>
              <a:gd name="p0y14" fmla="*/ 0 h 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29ABE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任意多边形 20"/>
          <p:cNvSpPr/>
          <p:nvPr>
            <p:custDataLst>
              <p:tags r:id="rId17"/>
            </p:custDataLst>
          </p:nvPr>
        </p:nvSpPr>
        <p:spPr>
          <a:xfrm>
            <a:off x="6968490" y="327660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7A8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18"/>
            </p:custDataLst>
          </p:nvPr>
        </p:nvSpPr>
        <p:spPr>
          <a:xfrm>
            <a:off x="7101859" y="3138488"/>
            <a:ext cx="45720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好人成佛需要九九八十一难，坏人只需要</a:t>
            </a: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放下屠刀</a:t>
            </a:r>
            <a:endParaRPr sz="150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3" name="任意多边形 22"/>
          <p:cNvSpPr/>
          <p:nvPr>
            <p:custDataLst>
              <p:tags r:id="rId19"/>
            </p:custDataLst>
          </p:nvPr>
        </p:nvSpPr>
        <p:spPr>
          <a:xfrm>
            <a:off x="6968490" y="369570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7A8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>
            <p:custDataLst>
              <p:tags r:id="rId20"/>
            </p:custDataLst>
          </p:nvPr>
        </p:nvSpPr>
        <p:spPr>
          <a:xfrm>
            <a:off x="7101859" y="3557588"/>
            <a:ext cx="4191000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是人都八卦，你说的话会很快传到别人耳中，</a:t>
            </a: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迟早的事</a:t>
            </a:r>
            <a:endParaRPr sz="150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21"/>
            </p:custDataLst>
          </p:nvPr>
        </p:nvSpPr>
        <p:spPr>
          <a:xfrm>
            <a:off x="6968490" y="4419600"/>
            <a:ext cx="57150" cy="57150"/>
          </a:xfrm>
          <a:custGeom>
            <a:avLst/>
            <a:gdLst>
              <a:gd name="sw" fmla="*/ 1 w 90"/>
              <a:gd name="sh" fmla="*/ 1 h 90"/>
              <a:gd name="mins" fmla="min sw sh"/>
              <a:gd name="dsw" fmla="+- 0 sw mins"/>
              <a:gd name="dsh" fmla="+- 0 sh mins"/>
              <a:gd name="p0x0" fmla="*/ 45 w 90"/>
              <a:gd name="p0y0" fmla="*/ 0 h 90"/>
              <a:gd name="p0x1" fmla="*/ 69 w 90"/>
              <a:gd name="p0y1" fmla="*/ 0 h 90"/>
              <a:gd name="p0x2" fmla="*/ 90 w 90"/>
              <a:gd name="p0y2" fmla="*/ 20 h 90"/>
              <a:gd name="p0x3" fmla="*/ 90 w 90"/>
              <a:gd name="p0y3" fmla="*/ 45 h 90"/>
              <a:gd name="p0x4" fmla="*/ 90 w 90"/>
              <a:gd name="p0y4" fmla="*/ 69 h 90"/>
              <a:gd name="p0x5" fmla="*/ 69 w 90"/>
              <a:gd name="p0y5" fmla="*/ 90 h 90"/>
              <a:gd name="p0x6" fmla="*/ 45 w 90"/>
              <a:gd name="p0y6" fmla="*/ 90 h 90"/>
              <a:gd name="p0x7" fmla="*/ 20 w 90"/>
              <a:gd name="p0y7" fmla="*/ 90 h 90"/>
              <a:gd name="p0x8" fmla="*/ 0 w 90"/>
              <a:gd name="p0y8" fmla="*/ 69 h 90"/>
              <a:gd name="p0x9" fmla="*/ 0 w 90"/>
              <a:gd name="p0y9" fmla="*/ 45 h 90"/>
              <a:gd name="p0x10" fmla="*/ 0 w 90"/>
              <a:gd name="p0y10" fmla="*/ 20 h 90"/>
              <a:gd name="p0x11" fmla="*/ 20 w 90"/>
              <a:gd name="p0y11" fmla="*/ 0 h 90"/>
              <a:gd name="p0x12" fmla="*/ 45 w 90"/>
              <a:gd name="p0y12" fmla="*/ 0 h 90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7A8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22"/>
            </p:custDataLst>
          </p:nvPr>
        </p:nvSpPr>
        <p:spPr>
          <a:xfrm>
            <a:off x="7101859" y="4281488"/>
            <a:ext cx="4381500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一般员工面对工作，不只是无感，更多的是</a:t>
            </a: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无奈</a:t>
            </a:r>
            <a:endParaRPr sz="150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23"/>
            </p:custDataLst>
          </p:nvPr>
        </p:nvSpPr>
        <p:spPr>
          <a:xfrm>
            <a:off x="6807103" y="1114425"/>
            <a:ext cx="4774760" cy="38100"/>
          </a:xfrm>
          <a:custGeom>
            <a:avLst/>
            <a:gdLst>
              <a:gd name="sw" fmla="*/ 1 w 7610"/>
              <a:gd name="sh" fmla="*/ 1 h 60"/>
              <a:gd name="mins" fmla="min sw sh"/>
              <a:gd name="dsw" fmla="+- 0 sw mins"/>
              <a:gd name="dsh" fmla="+- 0 sh mins"/>
              <a:gd name="p0x0" fmla="*/ 60 w 7610"/>
              <a:gd name="p0y0" fmla="*/ 0 h 60"/>
              <a:gd name="p0x1" fmla="*/ 7550 w 7610"/>
              <a:gd name="p0y1" fmla="*/ 0 h 60"/>
              <a:gd name="p0x2" fmla="*/ 7583 w 7610"/>
              <a:gd name="p0y2" fmla="*/ 0 h 60"/>
              <a:gd name="p0x3" fmla="*/ 7610 w 7610"/>
              <a:gd name="p0y3" fmla="*/ 26 h 60"/>
              <a:gd name="p0x4" fmla="*/ 7610 w 7610"/>
              <a:gd name="p0y4" fmla="*/ 60 h 60"/>
              <a:gd name="p0x5" fmla="*/ 0 w 7610"/>
              <a:gd name="p0y5" fmla="*/ 60 h 60"/>
              <a:gd name="p0x6" fmla="*/ 0 w 7610"/>
              <a:gd name="p0y6" fmla="*/ 26 h 60"/>
              <a:gd name="p0x7" fmla="*/ 26 w 7610"/>
              <a:gd name="p0y7" fmla="*/ 0 h 60"/>
              <a:gd name="p0x8" fmla="*/ 60 w 7610"/>
              <a:gd name="p0y8" fmla="*/ 0 h 60"/>
            </a:gdLst>
            <a:ahLst/>
            <a:cxnLst/>
            <a:pathLst>
              <a:path w="7519" h="60">
                <a:moveTo>
                  <a:pt x="134" y="0"/>
                </a:moveTo>
                <a:lnTo>
                  <a:pt x="7385" y="0"/>
                </a:lnTo>
                <a:cubicBezTo>
                  <a:pt x="7438" y="-3"/>
                  <a:pt x="7494" y="30"/>
                  <a:pt x="7519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客户关系与信任经营之道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pic>
        <p:nvPicPr>
          <p:cNvPr id="4" name="图片 3" descr="668a2dfe-900d-11f1-8990-66467471502a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1231" r="1231"/>
          <a:stretch>
            <a:fillRect/>
          </a:stretch>
        </p:blipFill>
        <p:spPr>
          <a:xfrm>
            <a:off x="571500" y="1104900"/>
            <a:ext cx="2695575" cy="53721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245" h="8460">
                <a:moveTo>
                  <a:pt x="120" y="0"/>
                </a:moveTo>
                <a:lnTo>
                  <a:pt x="4125" y="0"/>
                </a:lnTo>
                <a:cubicBezTo>
                  <a:pt x="4191" y="0"/>
                  <a:pt x="4245" y="54"/>
                  <a:pt x="4245" y="120"/>
                </a:cubicBezTo>
                <a:lnTo>
                  <a:pt x="4245" y="8340"/>
                </a:lnTo>
                <a:cubicBezTo>
                  <a:pt x="4245" y="8406"/>
                  <a:pt x="4191" y="8460"/>
                  <a:pt x="4125" y="8460"/>
                </a:cubicBezTo>
                <a:lnTo>
                  <a:pt x="120" y="8460"/>
                </a:lnTo>
                <a:cubicBezTo>
                  <a:pt x="54" y="8460"/>
                  <a:pt x="0" y="8406"/>
                  <a:pt x="0" y="8340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3533775" y="1104900"/>
            <a:ext cx="8086725" cy="666750"/>
          </a:xfrm>
          <a:custGeom>
            <a:avLst/>
            <a:gdLst>
              <a:gd name="sw" fmla="*/ 1 w 12735"/>
              <a:gd name="sh" fmla="*/ 1 h 1050"/>
              <a:gd name="mins" fmla="min sw sh"/>
              <a:gd name="dsw" fmla="+- 0 sw mins"/>
              <a:gd name="dsh" fmla="+- 0 sh mins"/>
              <a:gd name="p0x0" fmla="*/ 180 w 12735"/>
              <a:gd name="p0y0" fmla="*/ 0 h 1050"/>
              <a:gd name="p0x1" fmla="*/ 12555 w 12735"/>
              <a:gd name="p0y1" fmla="*/ 0 h 1050"/>
              <a:gd name="p0x2" fmla="*/ 12654 w 12735"/>
              <a:gd name="p0y2" fmla="*/ 0 h 1050"/>
              <a:gd name="p0x3" fmla="*/ 12735 w 12735"/>
              <a:gd name="p0y3" fmla="*/ 80 h 1050"/>
              <a:gd name="p0x4" fmla="*/ 12735 w 12735"/>
              <a:gd name="p0y4" fmla="*/ 180 h 1050"/>
              <a:gd name="p0x5" fmla="*/ 12735 w 12735"/>
              <a:gd name="p0y5" fmla="*/ 870 h 1050"/>
              <a:gd name="p0x6" fmla="*/ 12735 w 12735"/>
              <a:gd name="p0y6" fmla="*/ 969 h 1050"/>
              <a:gd name="p0x7" fmla="*/ 12654 w 12735"/>
              <a:gd name="p0y7" fmla="*/ 1050 h 1050"/>
              <a:gd name="p0x8" fmla="*/ 12555 w 12735"/>
              <a:gd name="p0y8" fmla="*/ 1050 h 1050"/>
              <a:gd name="p0x9" fmla="*/ 180 w 12735"/>
              <a:gd name="p0y9" fmla="*/ 1050 h 1050"/>
              <a:gd name="p0x10" fmla="*/ 80 w 12735"/>
              <a:gd name="p0y10" fmla="*/ 1050 h 1050"/>
              <a:gd name="p0x11" fmla="*/ 0 w 12735"/>
              <a:gd name="p0y11" fmla="*/ 969 h 1050"/>
              <a:gd name="p0x12" fmla="*/ 0 w 12735"/>
              <a:gd name="p0y12" fmla="*/ 870 h 1050"/>
              <a:gd name="p0x13" fmla="*/ 0 w 12735"/>
              <a:gd name="p0y13" fmla="*/ 180 h 1050"/>
              <a:gd name="p0x14" fmla="*/ 0 w 12735"/>
              <a:gd name="p0y14" fmla="*/ 80 h 1050"/>
              <a:gd name="p0x15" fmla="*/ 80 w 12735"/>
              <a:gd name="p0y15" fmla="*/ 0 h 1050"/>
              <a:gd name="p0x16" fmla="*/ 180 w 12735"/>
              <a:gd name="p0y16" fmla="*/ 0 h 10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3724275" y="1280160"/>
            <a:ext cx="2972029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把客户当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家人</a:t>
            </a: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，你就成功了</a:t>
            </a:r>
            <a:endParaRPr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3562887" y="1104900"/>
            <a:ext cx="8028501" cy="38100"/>
          </a:xfrm>
          <a:custGeom>
            <a:avLst/>
            <a:gdLst>
              <a:gd name="sw" fmla="*/ 1 w 12735"/>
              <a:gd name="sh" fmla="*/ 1 h 60"/>
              <a:gd name="mins" fmla="min sw sh"/>
              <a:gd name="dsw" fmla="+- 0 sw mins"/>
              <a:gd name="dsh" fmla="+- 0 sh mins"/>
              <a:gd name="p0x0" fmla="*/ 60 w 12735"/>
              <a:gd name="p0y0" fmla="*/ 0 h 60"/>
              <a:gd name="p0x1" fmla="*/ 12675 w 12735"/>
              <a:gd name="p0y1" fmla="*/ 0 h 60"/>
              <a:gd name="p0x2" fmla="*/ 12708 w 12735"/>
              <a:gd name="p0y2" fmla="*/ 0 h 60"/>
              <a:gd name="p0x3" fmla="*/ 12735 w 12735"/>
              <a:gd name="p0y3" fmla="*/ 26 h 60"/>
              <a:gd name="p0x4" fmla="*/ 12735 w 12735"/>
              <a:gd name="p0y4" fmla="*/ 60 h 60"/>
              <a:gd name="p0x5" fmla="*/ 0 w 12735"/>
              <a:gd name="p0y5" fmla="*/ 60 h 60"/>
              <a:gd name="p0x6" fmla="*/ 0 w 12735"/>
              <a:gd name="p0y6" fmla="*/ 26 h 60"/>
              <a:gd name="p0x7" fmla="*/ 26 w 12735"/>
              <a:gd name="p0y7" fmla="*/ 0 h 60"/>
              <a:gd name="p0x8" fmla="*/ 60 w 12735"/>
              <a:gd name="p0y8" fmla="*/ 0 h 60"/>
            </a:gdLst>
            <a:ahLst/>
            <a:cxnLst/>
            <a:pathLst>
              <a:path w="12643" h="60">
                <a:moveTo>
                  <a:pt x="134" y="0"/>
                </a:moveTo>
                <a:lnTo>
                  <a:pt x="12509" y="0"/>
                </a:lnTo>
                <a:cubicBezTo>
                  <a:pt x="12562" y="-3"/>
                  <a:pt x="12618" y="30"/>
                  <a:pt x="12643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2" name="任意多边形 11"/>
          <p:cNvSpPr/>
          <p:nvPr>
            <p:custDataLst>
              <p:tags r:id="rId7"/>
            </p:custDataLst>
          </p:nvPr>
        </p:nvSpPr>
        <p:spPr>
          <a:xfrm>
            <a:off x="3538220" y="1966595"/>
            <a:ext cx="8077200" cy="4505325"/>
          </a:xfrm>
          <a:custGeom>
            <a:avLst/>
            <a:gdLst>
              <a:gd name="sw" fmla="*/ 1 w 12720"/>
              <a:gd name="sh" fmla="*/ 1 h 7095"/>
              <a:gd name="mins" fmla="min sw sh"/>
              <a:gd name="dsw" fmla="+- 0 sw mins"/>
              <a:gd name="dsh" fmla="+- 0 sh mins"/>
              <a:gd name="p0x0" fmla="*/ 180 w 12720"/>
              <a:gd name="p0y0" fmla="*/ 0 h 7095"/>
              <a:gd name="p0x1" fmla="*/ 12540 w 12720"/>
              <a:gd name="p0y1" fmla="*/ 0 h 7095"/>
              <a:gd name="p0x2" fmla="*/ 12639 w 12720"/>
              <a:gd name="p0y2" fmla="*/ 0 h 7095"/>
              <a:gd name="p0x3" fmla="*/ 12720 w 12720"/>
              <a:gd name="p0y3" fmla="*/ 80 h 7095"/>
              <a:gd name="p0x4" fmla="*/ 12720 w 12720"/>
              <a:gd name="p0y4" fmla="*/ 180 h 7095"/>
              <a:gd name="p0x5" fmla="*/ 12720 w 12720"/>
              <a:gd name="p0y5" fmla="*/ 6915 h 7095"/>
              <a:gd name="p0x6" fmla="*/ 12720 w 12720"/>
              <a:gd name="p0y6" fmla="*/ 7014 h 7095"/>
              <a:gd name="p0x7" fmla="*/ 12639 w 12720"/>
              <a:gd name="p0y7" fmla="*/ 7095 h 7095"/>
              <a:gd name="p0x8" fmla="*/ 12540 w 12720"/>
              <a:gd name="p0y8" fmla="*/ 7095 h 7095"/>
              <a:gd name="p0x9" fmla="*/ 180 w 12720"/>
              <a:gd name="p0y9" fmla="*/ 7095 h 7095"/>
              <a:gd name="p0x10" fmla="*/ 80 w 12720"/>
              <a:gd name="p0y10" fmla="*/ 7095 h 7095"/>
              <a:gd name="p0x11" fmla="*/ 0 w 12720"/>
              <a:gd name="p0y11" fmla="*/ 7014 h 7095"/>
              <a:gd name="p0x12" fmla="*/ 0 w 12720"/>
              <a:gd name="p0y12" fmla="*/ 6915 h 7095"/>
              <a:gd name="p0x13" fmla="*/ 0 w 12720"/>
              <a:gd name="p0y13" fmla="*/ 180 h 7095"/>
              <a:gd name="p0x14" fmla="*/ 0 w 12720"/>
              <a:gd name="p0y14" fmla="*/ 80 h 7095"/>
              <a:gd name="p0x15" fmla="*/ 80 w 12720"/>
              <a:gd name="p0y15" fmla="*/ 0 h 7095"/>
              <a:gd name="p0x16" fmla="*/ 180 w 12720"/>
              <a:gd name="p0y16" fmla="*/ 0 h 709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>
            <p:custDataLst>
              <p:tags r:id="rId8"/>
            </p:custDataLst>
          </p:nvPr>
        </p:nvSpPr>
        <p:spPr>
          <a:xfrm>
            <a:off x="3733800" y="225044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5" name="图片 14" descr="668a2ec4-900d-11f1-8990-66467471502a"/>
          <p:cNvPicPr/>
          <p:nvPr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-178" b="178"/>
          <a:stretch>
            <a:fillRect/>
          </a:stretch>
        </p:blipFill>
        <p:spPr>
          <a:xfrm>
            <a:off x="3819525" y="2336165"/>
            <a:ext cx="247650" cy="24765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4267200" y="2236594"/>
            <a:ext cx="25718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谦卑低调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4267200" y="2511866"/>
            <a:ext cx="27432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像对待受害者家属一样，感同身受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4"/>
            </p:custDataLst>
          </p:nvPr>
        </p:nvSpPr>
        <p:spPr>
          <a:xfrm>
            <a:off x="3733800" y="292798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" name="图片 19" descr="668a2eff-900d-11f1-8990-66467471502a"/>
          <p:cNvPicPr/>
          <p:nvPr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t="-84" b="84"/>
          <a:stretch>
            <a:fillRect/>
          </a:stretch>
        </p:blipFill>
        <p:spPr>
          <a:xfrm>
            <a:off x="3819525" y="3013710"/>
            <a:ext cx="247650" cy="24765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18"/>
            </p:custDataLst>
          </p:nvPr>
        </p:nvSpPr>
        <p:spPr>
          <a:xfrm>
            <a:off x="4267200" y="2913907"/>
            <a:ext cx="25718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视为家人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19"/>
            </p:custDataLst>
          </p:nvPr>
        </p:nvSpPr>
        <p:spPr>
          <a:xfrm>
            <a:off x="4267200" y="3189180"/>
            <a:ext cx="27432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把客户视为家人，而非仅仅是朋友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0"/>
            </p:custDataLst>
          </p:nvPr>
        </p:nvSpPr>
        <p:spPr>
          <a:xfrm>
            <a:off x="3733800" y="360489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 descr="668a2f6c-900d-11f1-8990-66467471502a"/>
          <p:cNvPicPr/>
          <p:nvPr>
            <p:custDataLst>
              <p:tags r:id="rId21"/>
            </p:custDataLst>
          </p:nvPr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 t="-247" b="247"/>
          <a:stretch>
            <a:fillRect/>
          </a:stretch>
        </p:blipFill>
        <p:spPr>
          <a:xfrm>
            <a:off x="3819525" y="3690620"/>
            <a:ext cx="247650" cy="247650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24"/>
            </p:custDataLst>
          </p:nvPr>
        </p:nvSpPr>
        <p:spPr>
          <a:xfrm>
            <a:off x="4267200" y="3591220"/>
            <a:ext cx="22289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共赢思维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5"/>
            </p:custDataLst>
          </p:nvPr>
        </p:nvSpPr>
        <p:spPr>
          <a:xfrm>
            <a:off x="4267200" y="3866493"/>
            <a:ext cx="24003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时刻想着共赢，否则可能全输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26"/>
            </p:custDataLst>
          </p:nvPr>
        </p:nvSpPr>
        <p:spPr>
          <a:xfrm>
            <a:off x="3733800" y="428244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0" name="图片 29" descr="668a3054-900d-11f1-8990-66467471502a"/>
          <p:cNvPicPr/>
          <p:nvPr>
            <p:custDataLst>
              <p:tags r:id="rId27"/>
            </p:custDataLst>
          </p:nvPr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 t="-157" b="157"/>
          <a:stretch>
            <a:fillRect/>
          </a:stretch>
        </p:blipFill>
        <p:spPr>
          <a:xfrm>
            <a:off x="3819525" y="4368165"/>
            <a:ext cx="247650" cy="247650"/>
          </a:xfrm>
          <a:prstGeom prst="rect">
            <a:avLst/>
          </a:prstGeom>
        </p:spPr>
      </p:pic>
      <p:sp>
        <p:nvSpPr>
          <p:cNvPr id="32" name="文本框 31"/>
          <p:cNvSpPr txBox="1"/>
          <p:nvPr>
            <p:custDataLst>
              <p:tags r:id="rId30"/>
            </p:custDataLst>
          </p:nvPr>
        </p:nvSpPr>
        <p:spPr>
          <a:xfrm>
            <a:off x="4267200" y="4268543"/>
            <a:ext cx="27432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超出预期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31"/>
            </p:custDataLst>
          </p:nvPr>
        </p:nvSpPr>
        <p:spPr>
          <a:xfrm>
            <a:off x="4267200" y="4543816"/>
            <a:ext cx="29147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提供完整服务体系，创造超预期价值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4" name="任意多边形 33"/>
          <p:cNvSpPr/>
          <p:nvPr>
            <p:custDataLst>
              <p:tags r:id="rId32"/>
            </p:custDataLst>
          </p:nvPr>
        </p:nvSpPr>
        <p:spPr>
          <a:xfrm>
            <a:off x="3733800" y="495998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 descr="668a342a-900d-11f1-8990-66467471502a"/>
          <p:cNvPicPr/>
          <p:nvPr>
            <p:custDataLst>
              <p:tags r:id="rId33"/>
            </p:custDataLst>
          </p:nvPr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 t="-64" b="64"/>
          <a:stretch>
            <a:fillRect/>
          </a:stretch>
        </p:blipFill>
        <p:spPr>
          <a:xfrm>
            <a:off x="3819525" y="5045710"/>
            <a:ext cx="247650" cy="247650"/>
          </a:xfrm>
          <a:prstGeom prst="rect">
            <a:avLst/>
          </a:prstGeom>
        </p:spPr>
      </p:pic>
      <p:sp>
        <p:nvSpPr>
          <p:cNvPr id="37" name="文本框 36"/>
          <p:cNvSpPr txBox="1"/>
          <p:nvPr>
            <p:custDataLst>
              <p:tags r:id="rId36"/>
            </p:custDataLst>
          </p:nvPr>
        </p:nvSpPr>
        <p:spPr>
          <a:xfrm>
            <a:off x="4267200" y="4945856"/>
            <a:ext cx="36005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信任基石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8" name="文本框 37"/>
          <p:cNvSpPr txBox="1"/>
          <p:nvPr>
            <p:custDataLst>
              <p:tags r:id="rId37"/>
            </p:custDataLst>
          </p:nvPr>
        </p:nvSpPr>
        <p:spPr>
          <a:xfrm>
            <a:off x="4267200" y="5221129"/>
            <a:ext cx="39434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放下骄傲、面带微笑，信任是合作的第一块基石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9" name="任意多边形 38"/>
          <p:cNvSpPr/>
          <p:nvPr>
            <p:custDataLst>
              <p:tags r:id="rId38"/>
            </p:custDataLst>
          </p:nvPr>
        </p:nvSpPr>
        <p:spPr>
          <a:xfrm>
            <a:off x="3733800" y="563689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0" name="图片 39" descr="668a3488-900d-11f1-8990-66467471502a"/>
          <p:cNvPicPr/>
          <p:nvPr>
            <p:custDataLst>
              <p:tags r:id="rId39"/>
            </p:custDataLst>
          </p:nvPr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rcRect t="-227" b="227"/>
          <a:stretch>
            <a:fillRect/>
          </a:stretch>
        </p:blipFill>
        <p:spPr>
          <a:xfrm>
            <a:off x="3819525" y="5722620"/>
            <a:ext cx="247650" cy="247650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42"/>
            </p:custDataLst>
          </p:nvPr>
        </p:nvSpPr>
        <p:spPr>
          <a:xfrm>
            <a:off x="4267200" y="5623170"/>
            <a:ext cx="25718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诚信底牌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43"/>
            </p:custDataLst>
          </p:nvPr>
        </p:nvSpPr>
        <p:spPr>
          <a:xfrm>
            <a:off x="4267200" y="5898442"/>
            <a:ext cx="27432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拒绝过度承诺，诚信是最后的底牌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44"/>
            </p:custDataLst>
          </p:nvPr>
        </p:nvSpPr>
        <p:spPr>
          <a:xfrm>
            <a:off x="3572412" y="1971675"/>
            <a:ext cx="8009451" cy="38100"/>
          </a:xfrm>
          <a:custGeom>
            <a:avLst/>
            <a:gdLst>
              <a:gd name="sw" fmla="*/ 1 w 12705"/>
              <a:gd name="sh" fmla="*/ 1 h 60"/>
              <a:gd name="mins" fmla="min sw sh"/>
              <a:gd name="dsw" fmla="+- 0 sw mins"/>
              <a:gd name="dsh" fmla="+- 0 sh mins"/>
              <a:gd name="p0x0" fmla="*/ 60 w 12705"/>
              <a:gd name="p0y0" fmla="*/ 0 h 60"/>
              <a:gd name="p0x1" fmla="*/ 12645 w 12705"/>
              <a:gd name="p0y1" fmla="*/ 0 h 60"/>
              <a:gd name="p0x2" fmla="*/ 12678 w 12705"/>
              <a:gd name="p0y2" fmla="*/ 0 h 60"/>
              <a:gd name="p0x3" fmla="*/ 12705 w 12705"/>
              <a:gd name="p0y3" fmla="*/ 26 h 60"/>
              <a:gd name="p0x4" fmla="*/ 12705 w 12705"/>
              <a:gd name="p0y4" fmla="*/ 60 h 60"/>
              <a:gd name="p0x5" fmla="*/ 0 w 12705"/>
              <a:gd name="p0y5" fmla="*/ 60 h 60"/>
              <a:gd name="p0x6" fmla="*/ 0 w 12705"/>
              <a:gd name="p0y6" fmla="*/ 26 h 60"/>
              <a:gd name="p0x7" fmla="*/ 26 w 12705"/>
              <a:gd name="p0y7" fmla="*/ 0 h 60"/>
              <a:gd name="p0x8" fmla="*/ 60 w 12705"/>
              <a:gd name="p0y8" fmla="*/ 0 h 60"/>
            </a:gdLst>
            <a:ahLst/>
            <a:cxnLst/>
            <a:pathLst>
              <a:path w="12613" h="60">
                <a:moveTo>
                  <a:pt x="134" y="0"/>
                </a:moveTo>
                <a:lnTo>
                  <a:pt x="12479" y="0"/>
                </a:lnTo>
                <a:cubicBezTo>
                  <a:pt x="12532" y="-3"/>
                  <a:pt x="12588" y="30"/>
                  <a:pt x="12613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工作态度与职业风骨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104900"/>
            <a:ext cx="11049000" cy="939165"/>
          </a:xfrm>
          <a:custGeom>
            <a:avLst/>
            <a:gdLst>
              <a:gd name="sw" fmla="*/ 1 w 17400"/>
              <a:gd name="sh" fmla="*/ 1 h 1479"/>
              <a:gd name="mins" fmla="min sw sh"/>
              <a:gd name="dsw" fmla="+- 0 sw mins"/>
              <a:gd name="dsh" fmla="+- 0 sh mins"/>
              <a:gd name="p0x0" fmla="*/ 180 w 17400"/>
              <a:gd name="p0y0" fmla="*/ 0 h 1479"/>
              <a:gd name="p0x1" fmla="*/ 17220 w 17400"/>
              <a:gd name="p0y1" fmla="*/ 0 h 1479"/>
              <a:gd name="p0x2" fmla="*/ 17319 w 17400"/>
              <a:gd name="p0y2" fmla="*/ 0 h 1479"/>
              <a:gd name="p0x3" fmla="*/ 17400 w 17400"/>
              <a:gd name="p0y3" fmla="*/ 80 h 1479"/>
              <a:gd name="p0x4" fmla="*/ 17400 w 17400"/>
              <a:gd name="p0y4" fmla="*/ 180 h 1479"/>
              <a:gd name="p0x5" fmla="*/ 17400 w 17400"/>
              <a:gd name="p0y5" fmla="*/ 1299 h 1479"/>
              <a:gd name="p0x6" fmla="*/ 17400 w 17400"/>
              <a:gd name="p0y6" fmla="*/ 1399 h 1479"/>
              <a:gd name="p0x7" fmla="*/ 17319 w 17400"/>
              <a:gd name="p0y7" fmla="*/ 1479 h 1479"/>
              <a:gd name="p0x8" fmla="*/ 17220 w 17400"/>
              <a:gd name="p0y8" fmla="*/ 1479 h 1479"/>
              <a:gd name="p0x9" fmla="*/ 180 w 17400"/>
              <a:gd name="p0y9" fmla="*/ 1479 h 1479"/>
              <a:gd name="p0x10" fmla="*/ 80 w 17400"/>
              <a:gd name="p0y10" fmla="*/ 1479 h 1479"/>
              <a:gd name="p0x11" fmla="*/ 0 w 17400"/>
              <a:gd name="p0y11" fmla="*/ 1399 h 1479"/>
              <a:gd name="p0x12" fmla="*/ 0 w 17400"/>
              <a:gd name="p0y12" fmla="*/ 1299 h 1479"/>
              <a:gd name="p0x13" fmla="*/ 0 w 17400"/>
              <a:gd name="p0y13" fmla="*/ 180 h 1479"/>
              <a:gd name="p0x14" fmla="*/ 0 w 17400"/>
              <a:gd name="p0y14" fmla="*/ 80 h 1479"/>
              <a:gd name="p0x15" fmla="*/ 80 w 17400"/>
              <a:gd name="p0y15" fmla="*/ 0 h 1479"/>
              <a:gd name="p0x16" fmla="*/ 180 w 17400"/>
              <a:gd name="p0y16" fmla="*/ 0 h 1479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62000" y="1416558"/>
            <a:ext cx="5258171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工作就是在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高风亮节</a:t>
            </a: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和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斤斤计较</a:t>
            </a: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之间找到平衡点</a:t>
            </a:r>
            <a:endParaRPr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600633" y="1104900"/>
            <a:ext cx="10990734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30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575945" y="2277745"/>
            <a:ext cx="5400675" cy="4194175"/>
          </a:xfrm>
          <a:custGeom>
            <a:avLst/>
            <a:gdLst>
              <a:gd name="sw" fmla="*/ 1 w 8505"/>
              <a:gd name="sh" fmla="*/ 1 h 6605"/>
              <a:gd name="mins" fmla="min sw sh"/>
              <a:gd name="dsw" fmla="+- 0 sw mins"/>
              <a:gd name="dsh" fmla="+- 0 sh mins"/>
              <a:gd name="p0x0" fmla="*/ 180 w 8505"/>
              <a:gd name="p0y0" fmla="*/ 0 h 6605"/>
              <a:gd name="p0x1" fmla="*/ 8325 w 8505"/>
              <a:gd name="p0y1" fmla="*/ 0 h 6605"/>
              <a:gd name="p0x2" fmla="*/ 8424 w 8505"/>
              <a:gd name="p0y2" fmla="*/ 0 h 6605"/>
              <a:gd name="p0x3" fmla="*/ 8505 w 8505"/>
              <a:gd name="p0y3" fmla="*/ 80 h 6605"/>
              <a:gd name="p0x4" fmla="*/ 8505 w 8505"/>
              <a:gd name="p0y4" fmla="*/ 180 h 6605"/>
              <a:gd name="p0x5" fmla="*/ 8505 w 8505"/>
              <a:gd name="p0y5" fmla="*/ 6425 h 6605"/>
              <a:gd name="p0x6" fmla="*/ 8505 w 8505"/>
              <a:gd name="p0y6" fmla="*/ 6524 h 6605"/>
              <a:gd name="p0x7" fmla="*/ 8424 w 8505"/>
              <a:gd name="p0y7" fmla="*/ 6605 h 6605"/>
              <a:gd name="p0x8" fmla="*/ 8325 w 8505"/>
              <a:gd name="p0y8" fmla="*/ 6605 h 6605"/>
              <a:gd name="p0x9" fmla="*/ 180 w 8505"/>
              <a:gd name="p0y9" fmla="*/ 6605 h 6605"/>
              <a:gd name="p0x10" fmla="*/ 80 w 8505"/>
              <a:gd name="p0y10" fmla="*/ 6605 h 6605"/>
              <a:gd name="p0x11" fmla="*/ 0 w 8505"/>
              <a:gd name="p0y11" fmla="*/ 6524 h 6605"/>
              <a:gd name="p0x12" fmla="*/ 0 w 8505"/>
              <a:gd name="p0y12" fmla="*/ 6425 h 6605"/>
              <a:gd name="p0x13" fmla="*/ 0 w 8505"/>
              <a:gd name="p0y13" fmla="*/ 180 h 6605"/>
              <a:gd name="p0x14" fmla="*/ 0 w 8505"/>
              <a:gd name="p0y14" fmla="*/ 80 h 6605"/>
              <a:gd name="p0x15" fmla="*/ 80 w 8505"/>
              <a:gd name="p0y15" fmla="*/ 0 h 6605"/>
              <a:gd name="p0x16" fmla="*/ 180 w 8505"/>
              <a:gd name="p0y16" fmla="*/ 0 h 66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771525" y="2456888"/>
            <a:ext cx="501015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行动与突破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7"/>
            </p:custDataLst>
          </p:nvPr>
        </p:nvSpPr>
        <p:spPr>
          <a:xfrm>
            <a:off x="771525" y="2920365"/>
            <a:ext cx="5010150" cy="1101090"/>
          </a:xfrm>
          <a:custGeom>
            <a:avLst/>
            <a:gdLst>
              <a:gd name="sw" fmla="*/ 1 w 7890"/>
              <a:gd name="sh" fmla="*/ 1 h 1733"/>
              <a:gd name="mins" fmla="min sw sh"/>
              <a:gd name="dsw" fmla="+- 0 sw mins"/>
              <a:gd name="dsh" fmla="+- 0 sh mins"/>
              <a:gd name="p0x0" fmla="*/ 180 w 7890"/>
              <a:gd name="p0y0" fmla="*/ 0 h 1733"/>
              <a:gd name="p0x1" fmla="*/ 7710 w 7890"/>
              <a:gd name="p0y1" fmla="*/ 0 h 1733"/>
              <a:gd name="p0x2" fmla="*/ 7809 w 7890"/>
              <a:gd name="p0y2" fmla="*/ 0 h 1733"/>
              <a:gd name="p0x3" fmla="*/ 7890 w 7890"/>
              <a:gd name="p0y3" fmla="*/ 80 h 1733"/>
              <a:gd name="p0x4" fmla="*/ 7890 w 7890"/>
              <a:gd name="p0y4" fmla="*/ 180 h 1733"/>
              <a:gd name="p0x5" fmla="*/ 7890 w 7890"/>
              <a:gd name="p0y5" fmla="*/ 1553 h 1733"/>
              <a:gd name="p0x6" fmla="*/ 7890 w 7890"/>
              <a:gd name="p0y6" fmla="*/ 1653 h 1733"/>
              <a:gd name="p0x7" fmla="*/ 7809 w 7890"/>
              <a:gd name="p0y7" fmla="*/ 1733 h 1733"/>
              <a:gd name="p0x8" fmla="*/ 7710 w 7890"/>
              <a:gd name="p0y8" fmla="*/ 1733 h 1733"/>
              <a:gd name="p0x9" fmla="*/ 180 w 7890"/>
              <a:gd name="p0y9" fmla="*/ 1733 h 1733"/>
              <a:gd name="p0x10" fmla="*/ 80 w 7890"/>
              <a:gd name="p0y10" fmla="*/ 1733 h 1733"/>
              <a:gd name="p0x11" fmla="*/ 0 w 7890"/>
              <a:gd name="p0y11" fmla="*/ 1653 h 1733"/>
              <a:gd name="p0x12" fmla="*/ 0 w 7890"/>
              <a:gd name="p0y12" fmla="*/ 1553 h 1733"/>
              <a:gd name="p0x13" fmla="*/ 0 w 7890"/>
              <a:gd name="p0y13" fmla="*/ 180 h 1733"/>
              <a:gd name="p0x14" fmla="*/ 0 w 7890"/>
              <a:gd name="p0y14" fmla="*/ 80 h 1733"/>
              <a:gd name="p0x15" fmla="*/ 80 w 7890"/>
              <a:gd name="p0y15" fmla="*/ 0 h 1733"/>
              <a:gd name="p0x16" fmla="*/ 180 w 7890"/>
              <a:gd name="p0y16" fmla="*/ 0 h 173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>
            <p:custDataLst>
              <p:tags r:id="rId8"/>
            </p:custDataLst>
          </p:nvPr>
        </p:nvSpPr>
        <p:spPr>
          <a:xfrm>
            <a:off x="890270" y="3039745"/>
            <a:ext cx="847725" cy="238125"/>
          </a:xfrm>
          <a:custGeom>
            <a:avLst/>
            <a:gdLst>
              <a:gd name="sw" fmla="*/ 1 w 1335"/>
              <a:gd name="sh" fmla="*/ 1 h 375"/>
              <a:gd name="mins" fmla="min sw sh"/>
              <a:gd name="dsw" fmla="+- 0 sw mins"/>
              <a:gd name="dsh" fmla="+- 0 sh mins"/>
              <a:gd name="p0x0" fmla="*/ 187 w 1335"/>
              <a:gd name="p0y0" fmla="*/ 0 h 375"/>
              <a:gd name="p0x1" fmla="*/ 1147 w 1335"/>
              <a:gd name="p0y1" fmla="*/ 0 h 375"/>
              <a:gd name="p0x2" fmla="*/ 1251 w 1335"/>
              <a:gd name="p0y2" fmla="*/ 0 h 375"/>
              <a:gd name="p0x3" fmla="*/ 1335 w 1335"/>
              <a:gd name="p0y3" fmla="*/ 83 h 375"/>
              <a:gd name="p0x4" fmla="*/ 1335 w 1335"/>
              <a:gd name="p0y4" fmla="*/ 187 h 375"/>
              <a:gd name="p0x5" fmla="*/ 1335 w 1335"/>
              <a:gd name="p0y5" fmla="*/ 291 h 375"/>
              <a:gd name="p0x6" fmla="*/ 1251 w 1335"/>
              <a:gd name="p0y6" fmla="*/ 375 h 375"/>
              <a:gd name="p0x7" fmla="*/ 1147 w 1335"/>
              <a:gd name="p0y7" fmla="*/ 375 h 375"/>
              <a:gd name="p0x8" fmla="*/ 187 w 1335"/>
              <a:gd name="p0y8" fmla="*/ 375 h 375"/>
              <a:gd name="p0x9" fmla="*/ 83 w 1335"/>
              <a:gd name="p0y9" fmla="*/ 375 h 375"/>
              <a:gd name="p0x10" fmla="*/ 0 w 1335"/>
              <a:gd name="p0y10" fmla="*/ 291 h 375"/>
              <a:gd name="p0x11" fmla="*/ 0 w 1335"/>
              <a:gd name="p0y11" fmla="*/ 187 h 375"/>
              <a:gd name="p0x12" fmla="*/ 0 w 1335"/>
              <a:gd name="p0y12" fmla="*/ 83 h 375"/>
              <a:gd name="p0x13" fmla="*/ 83 w 1335"/>
              <a:gd name="p0y13" fmla="*/ 0 h 375"/>
              <a:gd name="p0x14" fmla="*/ 187 w 133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1009650" y="3074108"/>
            <a:ext cx="7620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全身而退</a:t>
            </a:r>
            <a:endParaRPr sz="1200" b="1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885825" y="3343666"/>
            <a:ext cx="4781550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工作本身是赌注，重点不是输赢，而是不论输赢都能全身而退，在位时成为焦点，退位时风骨犹存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1"/>
            </p:custDataLst>
          </p:nvPr>
        </p:nvSpPr>
        <p:spPr>
          <a:xfrm>
            <a:off x="771525" y="4135755"/>
            <a:ext cx="5010150" cy="1101090"/>
          </a:xfrm>
          <a:custGeom>
            <a:avLst/>
            <a:gdLst>
              <a:gd name="sw" fmla="*/ 1 w 7890"/>
              <a:gd name="sh" fmla="*/ 1 h 1733"/>
              <a:gd name="mins" fmla="min sw sh"/>
              <a:gd name="dsw" fmla="+- 0 sw mins"/>
              <a:gd name="dsh" fmla="+- 0 sh mins"/>
              <a:gd name="p0x0" fmla="*/ 180 w 7890"/>
              <a:gd name="p0y0" fmla="*/ 0 h 1733"/>
              <a:gd name="p0x1" fmla="*/ 7710 w 7890"/>
              <a:gd name="p0y1" fmla="*/ 0 h 1733"/>
              <a:gd name="p0x2" fmla="*/ 7809 w 7890"/>
              <a:gd name="p0y2" fmla="*/ 0 h 1733"/>
              <a:gd name="p0x3" fmla="*/ 7890 w 7890"/>
              <a:gd name="p0y3" fmla="*/ 80 h 1733"/>
              <a:gd name="p0x4" fmla="*/ 7890 w 7890"/>
              <a:gd name="p0y4" fmla="*/ 180 h 1733"/>
              <a:gd name="p0x5" fmla="*/ 7890 w 7890"/>
              <a:gd name="p0y5" fmla="*/ 1553 h 1733"/>
              <a:gd name="p0x6" fmla="*/ 7890 w 7890"/>
              <a:gd name="p0y6" fmla="*/ 1653 h 1733"/>
              <a:gd name="p0x7" fmla="*/ 7809 w 7890"/>
              <a:gd name="p0y7" fmla="*/ 1733 h 1733"/>
              <a:gd name="p0x8" fmla="*/ 7710 w 7890"/>
              <a:gd name="p0y8" fmla="*/ 1733 h 1733"/>
              <a:gd name="p0x9" fmla="*/ 180 w 7890"/>
              <a:gd name="p0y9" fmla="*/ 1733 h 1733"/>
              <a:gd name="p0x10" fmla="*/ 80 w 7890"/>
              <a:gd name="p0y10" fmla="*/ 1733 h 1733"/>
              <a:gd name="p0x11" fmla="*/ 0 w 7890"/>
              <a:gd name="p0y11" fmla="*/ 1653 h 1733"/>
              <a:gd name="p0x12" fmla="*/ 0 w 7890"/>
              <a:gd name="p0y12" fmla="*/ 1553 h 1733"/>
              <a:gd name="p0x13" fmla="*/ 0 w 7890"/>
              <a:gd name="p0y13" fmla="*/ 180 h 1733"/>
              <a:gd name="p0x14" fmla="*/ 0 w 7890"/>
              <a:gd name="p0y14" fmla="*/ 80 h 1733"/>
              <a:gd name="p0x15" fmla="*/ 80 w 7890"/>
              <a:gd name="p0y15" fmla="*/ 0 h 1733"/>
              <a:gd name="p0x16" fmla="*/ 180 w 7890"/>
              <a:gd name="p0y16" fmla="*/ 0 h 173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任意多边形 16"/>
          <p:cNvSpPr/>
          <p:nvPr>
            <p:custDataLst>
              <p:tags r:id="rId12"/>
            </p:custDataLst>
          </p:nvPr>
        </p:nvSpPr>
        <p:spPr>
          <a:xfrm>
            <a:off x="890270" y="4255135"/>
            <a:ext cx="847725" cy="238125"/>
          </a:xfrm>
          <a:custGeom>
            <a:avLst/>
            <a:gdLst>
              <a:gd name="sw" fmla="*/ 1 w 1335"/>
              <a:gd name="sh" fmla="*/ 1 h 375"/>
              <a:gd name="mins" fmla="min sw sh"/>
              <a:gd name="dsw" fmla="+- 0 sw mins"/>
              <a:gd name="dsh" fmla="+- 0 sh mins"/>
              <a:gd name="p0x0" fmla="*/ 187 w 1335"/>
              <a:gd name="p0y0" fmla="*/ 0 h 375"/>
              <a:gd name="p0x1" fmla="*/ 1147 w 1335"/>
              <a:gd name="p0y1" fmla="*/ 0 h 375"/>
              <a:gd name="p0x2" fmla="*/ 1251 w 1335"/>
              <a:gd name="p0y2" fmla="*/ 0 h 375"/>
              <a:gd name="p0x3" fmla="*/ 1335 w 1335"/>
              <a:gd name="p0y3" fmla="*/ 83 h 375"/>
              <a:gd name="p0x4" fmla="*/ 1335 w 1335"/>
              <a:gd name="p0y4" fmla="*/ 187 h 375"/>
              <a:gd name="p0x5" fmla="*/ 1335 w 1335"/>
              <a:gd name="p0y5" fmla="*/ 291 h 375"/>
              <a:gd name="p0x6" fmla="*/ 1251 w 1335"/>
              <a:gd name="p0y6" fmla="*/ 375 h 375"/>
              <a:gd name="p0x7" fmla="*/ 1147 w 1335"/>
              <a:gd name="p0y7" fmla="*/ 375 h 375"/>
              <a:gd name="p0x8" fmla="*/ 187 w 1335"/>
              <a:gd name="p0y8" fmla="*/ 375 h 375"/>
              <a:gd name="p0x9" fmla="*/ 83 w 1335"/>
              <a:gd name="p0y9" fmla="*/ 375 h 375"/>
              <a:gd name="p0x10" fmla="*/ 0 w 1335"/>
              <a:gd name="p0y10" fmla="*/ 291 h 375"/>
              <a:gd name="p0x11" fmla="*/ 0 w 1335"/>
              <a:gd name="p0y11" fmla="*/ 187 h 375"/>
              <a:gd name="p0x12" fmla="*/ 0 w 1335"/>
              <a:gd name="p0y12" fmla="*/ 83 h 375"/>
              <a:gd name="p0x13" fmla="*/ 83 w 1335"/>
              <a:gd name="p0y13" fmla="*/ 0 h 375"/>
              <a:gd name="p0x14" fmla="*/ 187 w 133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1009650" y="4289441"/>
            <a:ext cx="7620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先试一下</a:t>
            </a:r>
            <a:endParaRPr sz="1200" b="1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4"/>
            </p:custDataLst>
          </p:nvPr>
        </p:nvSpPr>
        <p:spPr>
          <a:xfrm>
            <a:off x="885825" y="4558998"/>
            <a:ext cx="4781550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面对不熟悉的业务范围，先思考二到三天找到突破方法，先试再做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15"/>
            </p:custDataLst>
          </p:nvPr>
        </p:nvSpPr>
        <p:spPr>
          <a:xfrm>
            <a:off x="771525" y="5351145"/>
            <a:ext cx="5010150" cy="826770"/>
          </a:xfrm>
          <a:custGeom>
            <a:avLst/>
            <a:gdLst>
              <a:gd name="sw" fmla="*/ 1 w 7890"/>
              <a:gd name="sh" fmla="*/ 1 h 1301"/>
              <a:gd name="mins" fmla="min sw sh"/>
              <a:gd name="dsw" fmla="+- 0 sw mins"/>
              <a:gd name="dsh" fmla="+- 0 sh mins"/>
              <a:gd name="p0x0" fmla="*/ 180 w 7890"/>
              <a:gd name="p0y0" fmla="*/ 0 h 1301"/>
              <a:gd name="p0x1" fmla="*/ 7710 w 7890"/>
              <a:gd name="p0y1" fmla="*/ 0 h 1301"/>
              <a:gd name="p0x2" fmla="*/ 7809 w 7890"/>
              <a:gd name="p0y2" fmla="*/ 0 h 1301"/>
              <a:gd name="p0x3" fmla="*/ 7890 w 7890"/>
              <a:gd name="p0y3" fmla="*/ 80 h 1301"/>
              <a:gd name="p0x4" fmla="*/ 7890 w 7890"/>
              <a:gd name="p0y4" fmla="*/ 180 h 1301"/>
              <a:gd name="p0x5" fmla="*/ 7890 w 7890"/>
              <a:gd name="p0y5" fmla="*/ 1121 h 1301"/>
              <a:gd name="p0x6" fmla="*/ 7890 w 7890"/>
              <a:gd name="p0y6" fmla="*/ 1221 h 1301"/>
              <a:gd name="p0x7" fmla="*/ 7809 w 7890"/>
              <a:gd name="p0y7" fmla="*/ 1301 h 1301"/>
              <a:gd name="p0x8" fmla="*/ 7710 w 7890"/>
              <a:gd name="p0y8" fmla="*/ 1301 h 1301"/>
              <a:gd name="p0x9" fmla="*/ 180 w 7890"/>
              <a:gd name="p0y9" fmla="*/ 1301 h 1301"/>
              <a:gd name="p0x10" fmla="*/ 80 w 7890"/>
              <a:gd name="p0y10" fmla="*/ 1301 h 1301"/>
              <a:gd name="p0x11" fmla="*/ 0 w 7890"/>
              <a:gd name="p0y11" fmla="*/ 1221 h 1301"/>
              <a:gd name="p0x12" fmla="*/ 0 w 7890"/>
              <a:gd name="p0y12" fmla="*/ 1121 h 1301"/>
              <a:gd name="p0x13" fmla="*/ 0 w 7890"/>
              <a:gd name="p0y13" fmla="*/ 180 h 1301"/>
              <a:gd name="p0x14" fmla="*/ 0 w 7890"/>
              <a:gd name="p0y14" fmla="*/ 80 h 1301"/>
              <a:gd name="p0x15" fmla="*/ 80 w 7890"/>
              <a:gd name="p0y15" fmla="*/ 0 h 1301"/>
              <a:gd name="p0x16" fmla="*/ 180 w 7890"/>
              <a:gd name="p0y16" fmla="*/ 0 h 1301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任意多边形 20"/>
          <p:cNvSpPr/>
          <p:nvPr>
            <p:custDataLst>
              <p:tags r:id="rId16"/>
            </p:custDataLst>
          </p:nvPr>
        </p:nvSpPr>
        <p:spPr>
          <a:xfrm>
            <a:off x="890270" y="5469890"/>
            <a:ext cx="847725" cy="238125"/>
          </a:xfrm>
          <a:custGeom>
            <a:avLst/>
            <a:gdLst>
              <a:gd name="sw" fmla="*/ 1 w 1335"/>
              <a:gd name="sh" fmla="*/ 1 h 375"/>
              <a:gd name="mins" fmla="min sw sh"/>
              <a:gd name="dsw" fmla="+- 0 sw mins"/>
              <a:gd name="dsh" fmla="+- 0 sh mins"/>
              <a:gd name="p0x0" fmla="*/ 187 w 1335"/>
              <a:gd name="p0y0" fmla="*/ 0 h 375"/>
              <a:gd name="p0x1" fmla="*/ 1147 w 1335"/>
              <a:gd name="p0y1" fmla="*/ 0 h 375"/>
              <a:gd name="p0x2" fmla="*/ 1251 w 1335"/>
              <a:gd name="p0y2" fmla="*/ 0 h 375"/>
              <a:gd name="p0x3" fmla="*/ 1335 w 1335"/>
              <a:gd name="p0y3" fmla="*/ 83 h 375"/>
              <a:gd name="p0x4" fmla="*/ 1335 w 1335"/>
              <a:gd name="p0y4" fmla="*/ 187 h 375"/>
              <a:gd name="p0x5" fmla="*/ 1335 w 1335"/>
              <a:gd name="p0y5" fmla="*/ 291 h 375"/>
              <a:gd name="p0x6" fmla="*/ 1251 w 1335"/>
              <a:gd name="p0y6" fmla="*/ 375 h 375"/>
              <a:gd name="p0x7" fmla="*/ 1147 w 1335"/>
              <a:gd name="p0y7" fmla="*/ 375 h 375"/>
              <a:gd name="p0x8" fmla="*/ 187 w 1335"/>
              <a:gd name="p0y8" fmla="*/ 375 h 375"/>
              <a:gd name="p0x9" fmla="*/ 83 w 1335"/>
              <a:gd name="p0y9" fmla="*/ 375 h 375"/>
              <a:gd name="p0x10" fmla="*/ 0 w 1335"/>
              <a:gd name="p0y10" fmla="*/ 291 h 375"/>
              <a:gd name="p0x11" fmla="*/ 0 w 1335"/>
              <a:gd name="p0y11" fmla="*/ 187 h 375"/>
              <a:gd name="p0x12" fmla="*/ 0 w 1335"/>
              <a:gd name="p0y12" fmla="*/ 83 h 375"/>
              <a:gd name="p0x13" fmla="*/ 83 w 1335"/>
              <a:gd name="p0y13" fmla="*/ 0 h 375"/>
              <a:gd name="p0x14" fmla="*/ 187 w 133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>
            <p:custDataLst>
              <p:tags r:id="rId17"/>
            </p:custDataLst>
          </p:nvPr>
        </p:nvSpPr>
        <p:spPr>
          <a:xfrm>
            <a:off x="1009650" y="5504774"/>
            <a:ext cx="7620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感动自己</a:t>
            </a:r>
            <a:endParaRPr sz="1200" b="1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18"/>
            </p:custDataLst>
          </p:nvPr>
        </p:nvSpPr>
        <p:spPr>
          <a:xfrm>
            <a:off x="885825" y="5774331"/>
            <a:ext cx="478155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成就感来自于尽心尽力，并且感动自己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19"/>
            </p:custDataLst>
          </p:nvPr>
        </p:nvSpPr>
        <p:spPr>
          <a:xfrm>
            <a:off x="610147" y="2282201"/>
            <a:ext cx="5332907" cy="38089"/>
          </a:xfrm>
          <a:custGeom>
            <a:avLst/>
            <a:gdLst>
              <a:gd name="sw" fmla="*/ 1 w 8490"/>
              <a:gd name="sh" fmla="*/ 1 h 60"/>
              <a:gd name="mins" fmla="min sw sh"/>
              <a:gd name="dsw" fmla="+- 0 sw mins"/>
              <a:gd name="dsh" fmla="+- 0 sh mins"/>
              <a:gd name="p0x0" fmla="*/ 60 w 8490"/>
              <a:gd name="p0y0" fmla="*/ 0 h 60"/>
              <a:gd name="p0x1" fmla="*/ 8430 w 8490"/>
              <a:gd name="p0y1" fmla="*/ 0 h 60"/>
              <a:gd name="p0x2" fmla="*/ 8463 w 8490"/>
              <a:gd name="p0y2" fmla="*/ 0 h 60"/>
              <a:gd name="p0x3" fmla="*/ 8490 w 8490"/>
              <a:gd name="p0y3" fmla="*/ 26 h 60"/>
              <a:gd name="p0x4" fmla="*/ 8490 w 8490"/>
              <a:gd name="p0y4" fmla="*/ 60 h 60"/>
              <a:gd name="p0x5" fmla="*/ 0 w 8490"/>
              <a:gd name="p0y5" fmla="*/ 60 h 60"/>
              <a:gd name="p0x6" fmla="*/ 0 w 8490"/>
              <a:gd name="p0y6" fmla="*/ 26 h 60"/>
              <a:gd name="p0x7" fmla="*/ 26 w 8490"/>
              <a:gd name="p0y7" fmla="*/ 0 h 60"/>
              <a:gd name="p0x8" fmla="*/ 60 w 8490"/>
              <a:gd name="p0y8" fmla="*/ 0 h 60"/>
            </a:gdLst>
            <a:ahLst/>
            <a:cxnLst/>
            <a:pathLst>
              <a:path w="8398" h="60">
                <a:moveTo>
                  <a:pt x="839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8264" y="0"/>
                </a:lnTo>
                <a:cubicBezTo>
                  <a:pt x="8317" y="-3"/>
                  <a:pt x="8373" y="30"/>
                  <a:pt x="839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5" name="任意多边形 24"/>
          <p:cNvSpPr/>
          <p:nvPr>
            <p:custDataLst>
              <p:tags r:id="rId20"/>
            </p:custDataLst>
          </p:nvPr>
        </p:nvSpPr>
        <p:spPr>
          <a:xfrm>
            <a:off x="6214745" y="2277745"/>
            <a:ext cx="5400675" cy="4194175"/>
          </a:xfrm>
          <a:custGeom>
            <a:avLst/>
            <a:gdLst>
              <a:gd name="sw" fmla="*/ 1 w 8505"/>
              <a:gd name="sh" fmla="*/ 1 h 6605"/>
              <a:gd name="mins" fmla="min sw sh"/>
              <a:gd name="dsw" fmla="+- 0 sw mins"/>
              <a:gd name="dsh" fmla="+- 0 sh mins"/>
              <a:gd name="p0x0" fmla="*/ 180 w 8505"/>
              <a:gd name="p0y0" fmla="*/ 0 h 6605"/>
              <a:gd name="p0x1" fmla="*/ 8325 w 8505"/>
              <a:gd name="p0y1" fmla="*/ 0 h 6605"/>
              <a:gd name="p0x2" fmla="*/ 8424 w 8505"/>
              <a:gd name="p0y2" fmla="*/ 0 h 6605"/>
              <a:gd name="p0x3" fmla="*/ 8505 w 8505"/>
              <a:gd name="p0y3" fmla="*/ 80 h 6605"/>
              <a:gd name="p0x4" fmla="*/ 8505 w 8505"/>
              <a:gd name="p0y4" fmla="*/ 180 h 6605"/>
              <a:gd name="p0x5" fmla="*/ 8505 w 8505"/>
              <a:gd name="p0y5" fmla="*/ 6425 h 6605"/>
              <a:gd name="p0x6" fmla="*/ 8505 w 8505"/>
              <a:gd name="p0y6" fmla="*/ 6524 h 6605"/>
              <a:gd name="p0x7" fmla="*/ 8424 w 8505"/>
              <a:gd name="p0y7" fmla="*/ 6605 h 6605"/>
              <a:gd name="p0x8" fmla="*/ 8325 w 8505"/>
              <a:gd name="p0y8" fmla="*/ 6605 h 6605"/>
              <a:gd name="p0x9" fmla="*/ 180 w 8505"/>
              <a:gd name="p0y9" fmla="*/ 6605 h 6605"/>
              <a:gd name="p0x10" fmla="*/ 80 w 8505"/>
              <a:gd name="p0y10" fmla="*/ 6605 h 6605"/>
              <a:gd name="p0x11" fmla="*/ 0 w 8505"/>
              <a:gd name="p0y11" fmla="*/ 6524 h 6605"/>
              <a:gd name="p0x12" fmla="*/ 0 w 8505"/>
              <a:gd name="p0y12" fmla="*/ 6425 h 6605"/>
              <a:gd name="p0x13" fmla="*/ 0 w 8505"/>
              <a:gd name="p0y13" fmla="*/ 180 h 6605"/>
              <a:gd name="p0x14" fmla="*/ 0 w 8505"/>
              <a:gd name="p0y14" fmla="*/ 80 h 6605"/>
              <a:gd name="p0x15" fmla="*/ 80 w 8505"/>
              <a:gd name="p0y15" fmla="*/ 0 h 6605"/>
              <a:gd name="p0x16" fmla="*/ 180 w 8505"/>
              <a:gd name="p0y16" fmla="*/ 0 h 66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21"/>
            </p:custDataLst>
          </p:nvPr>
        </p:nvSpPr>
        <p:spPr>
          <a:xfrm>
            <a:off x="6410325" y="2456888"/>
            <a:ext cx="501015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标准与坚守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22"/>
            </p:custDataLst>
          </p:nvPr>
        </p:nvSpPr>
        <p:spPr>
          <a:xfrm>
            <a:off x="6410325" y="2920365"/>
            <a:ext cx="5010150" cy="826770"/>
          </a:xfrm>
          <a:custGeom>
            <a:avLst/>
            <a:gdLst>
              <a:gd name="sw" fmla="*/ 1 w 7890"/>
              <a:gd name="sh" fmla="*/ 1 h 1301"/>
              <a:gd name="mins" fmla="min sw sh"/>
              <a:gd name="dsw" fmla="+- 0 sw mins"/>
              <a:gd name="dsh" fmla="+- 0 sh mins"/>
              <a:gd name="p0x0" fmla="*/ 180 w 7890"/>
              <a:gd name="p0y0" fmla="*/ 0 h 1301"/>
              <a:gd name="p0x1" fmla="*/ 7710 w 7890"/>
              <a:gd name="p0y1" fmla="*/ 0 h 1301"/>
              <a:gd name="p0x2" fmla="*/ 7809 w 7890"/>
              <a:gd name="p0y2" fmla="*/ 0 h 1301"/>
              <a:gd name="p0x3" fmla="*/ 7890 w 7890"/>
              <a:gd name="p0y3" fmla="*/ 80 h 1301"/>
              <a:gd name="p0x4" fmla="*/ 7890 w 7890"/>
              <a:gd name="p0y4" fmla="*/ 180 h 1301"/>
              <a:gd name="p0x5" fmla="*/ 7890 w 7890"/>
              <a:gd name="p0y5" fmla="*/ 1121 h 1301"/>
              <a:gd name="p0x6" fmla="*/ 7890 w 7890"/>
              <a:gd name="p0y6" fmla="*/ 1221 h 1301"/>
              <a:gd name="p0x7" fmla="*/ 7809 w 7890"/>
              <a:gd name="p0y7" fmla="*/ 1301 h 1301"/>
              <a:gd name="p0x8" fmla="*/ 7710 w 7890"/>
              <a:gd name="p0y8" fmla="*/ 1301 h 1301"/>
              <a:gd name="p0x9" fmla="*/ 180 w 7890"/>
              <a:gd name="p0y9" fmla="*/ 1301 h 1301"/>
              <a:gd name="p0x10" fmla="*/ 80 w 7890"/>
              <a:gd name="p0y10" fmla="*/ 1301 h 1301"/>
              <a:gd name="p0x11" fmla="*/ 0 w 7890"/>
              <a:gd name="p0y11" fmla="*/ 1221 h 1301"/>
              <a:gd name="p0x12" fmla="*/ 0 w 7890"/>
              <a:gd name="p0y12" fmla="*/ 1121 h 1301"/>
              <a:gd name="p0x13" fmla="*/ 0 w 7890"/>
              <a:gd name="p0y13" fmla="*/ 180 h 1301"/>
              <a:gd name="p0x14" fmla="*/ 0 w 7890"/>
              <a:gd name="p0y14" fmla="*/ 80 h 1301"/>
              <a:gd name="p0x15" fmla="*/ 80 w 7890"/>
              <a:gd name="p0y15" fmla="*/ 0 h 1301"/>
              <a:gd name="p0x16" fmla="*/ 180 w 7890"/>
              <a:gd name="p0y16" fmla="*/ 0 h 1301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任意多边形 28"/>
          <p:cNvSpPr/>
          <p:nvPr>
            <p:custDataLst>
              <p:tags r:id="rId23"/>
            </p:custDataLst>
          </p:nvPr>
        </p:nvSpPr>
        <p:spPr>
          <a:xfrm>
            <a:off x="6529070" y="3039745"/>
            <a:ext cx="1000125" cy="238125"/>
          </a:xfrm>
          <a:custGeom>
            <a:avLst/>
            <a:gdLst>
              <a:gd name="sw" fmla="*/ 1 w 1575"/>
              <a:gd name="sh" fmla="*/ 1 h 375"/>
              <a:gd name="mins" fmla="min sw sh"/>
              <a:gd name="dsw" fmla="+- 0 sw mins"/>
              <a:gd name="dsh" fmla="+- 0 sh mins"/>
              <a:gd name="p0x0" fmla="*/ 187 w 1575"/>
              <a:gd name="p0y0" fmla="*/ 0 h 375"/>
              <a:gd name="p0x1" fmla="*/ 1387 w 1575"/>
              <a:gd name="p0y1" fmla="*/ 0 h 375"/>
              <a:gd name="p0x2" fmla="*/ 1491 w 1575"/>
              <a:gd name="p0y2" fmla="*/ 0 h 375"/>
              <a:gd name="p0x3" fmla="*/ 1575 w 1575"/>
              <a:gd name="p0y3" fmla="*/ 83 h 375"/>
              <a:gd name="p0x4" fmla="*/ 1575 w 1575"/>
              <a:gd name="p0y4" fmla="*/ 187 h 375"/>
              <a:gd name="p0x5" fmla="*/ 1575 w 1575"/>
              <a:gd name="p0y5" fmla="*/ 291 h 375"/>
              <a:gd name="p0x6" fmla="*/ 1491 w 1575"/>
              <a:gd name="p0y6" fmla="*/ 375 h 375"/>
              <a:gd name="p0x7" fmla="*/ 1387 w 1575"/>
              <a:gd name="p0y7" fmla="*/ 375 h 375"/>
              <a:gd name="p0x8" fmla="*/ 187 w 1575"/>
              <a:gd name="p0y8" fmla="*/ 375 h 375"/>
              <a:gd name="p0x9" fmla="*/ 83 w 1575"/>
              <a:gd name="p0y9" fmla="*/ 375 h 375"/>
              <a:gd name="p0x10" fmla="*/ 0 w 1575"/>
              <a:gd name="p0y10" fmla="*/ 291 h 375"/>
              <a:gd name="p0x11" fmla="*/ 0 w 1575"/>
              <a:gd name="p0y11" fmla="*/ 187 h 375"/>
              <a:gd name="p0x12" fmla="*/ 0 w 1575"/>
              <a:gd name="p0y12" fmla="*/ 83 h 375"/>
              <a:gd name="p0x13" fmla="*/ 83 w 1575"/>
              <a:gd name="p0y13" fmla="*/ 0 h 375"/>
              <a:gd name="p0x14" fmla="*/ 187 w 157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24"/>
            </p:custDataLst>
          </p:nvPr>
        </p:nvSpPr>
        <p:spPr>
          <a:xfrm>
            <a:off x="6648450" y="3074108"/>
            <a:ext cx="9144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不委曲求全</a:t>
            </a:r>
            <a:endParaRPr sz="1200" b="1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25"/>
            </p:custDataLst>
          </p:nvPr>
        </p:nvSpPr>
        <p:spPr>
          <a:xfrm>
            <a:off x="6524625" y="3343666"/>
            <a:ext cx="478155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主动积极不代表委曲求全，两者有本质区别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26"/>
            </p:custDataLst>
          </p:nvPr>
        </p:nvSpPr>
        <p:spPr>
          <a:xfrm>
            <a:off x="6410325" y="3861435"/>
            <a:ext cx="5010150" cy="826770"/>
          </a:xfrm>
          <a:custGeom>
            <a:avLst/>
            <a:gdLst>
              <a:gd name="sw" fmla="*/ 1 w 7890"/>
              <a:gd name="sh" fmla="*/ 1 h 1301"/>
              <a:gd name="mins" fmla="min sw sh"/>
              <a:gd name="dsw" fmla="+- 0 sw mins"/>
              <a:gd name="dsh" fmla="+- 0 sh mins"/>
              <a:gd name="p0x0" fmla="*/ 180 w 7890"/>
              <a:gd name="p0y0" fmla="*/ 0 h 1301"/>
              <a:gd name="p0x1" fmla="*/ 7710 w 7890"/>
              <a:gd name="p0y1" fmla="*/ 0 h 1301"/>
              <a:gd name="p0x2" fmla="*/ 7809 w 7890"/>
              <a:gd name="p0y2" fmla="*/ 0 h 1301"/>
              <a:gd name="p0x3" fmla="*/ 7890 w 7890"/>
              <a:gd name="p0y3" fmla="*/ 80 h 1301"/>
              <a:gd name="p0x4" fmla="*/ 7890 w 7890"/>
              <a:gd name="p0y4" fmla="*/ 180 h 1301"/>
              <a:gd name="p0x5" fmla="*/ 7890 w 7890"/>
              <a:gd name="p0y5" fmla="*/ 1121 h 1301"/>
              <a:gd name="p0x6" fmla="*/ 7890 w 7890"/>
              <a:gd name="p0y6" fmla="*/ 1221 h 1301"/>
              <a:gd name="p0x7" fmla="*/ 7809 w 7890"/>
              <a:gd name="p0y7" fmla="*/ 1301 h 1301"/>
              <a:gd name="p0x8" fmla="*/ 7710 w 7890"/>
              <a:gd name="p0y8" fmla="*/ 1301 h 1301"/>
              <a:gd name="p0x9" fmla="*/ 180 w 7890"/>
              <a:gd name="p0y9" fmla="*/ 1301 h 1301"/>
              <a:gd name="p0x10" fmla="*/ 80 w 7890"/>
              <a:gd name="p0y10" fmla="*/ 1301 h 1301"/>
              <a:gd name="p0x11" fmla="*/ 0 w 7890"/>
              <a:gd name="p0y11" fmla="*/ 1221 h 1301"/>
              <a:gd name="p0x12" fmla="*/ 0 w 7890"/>
              <a:gd name="p0y12" fmla="*/ 1121 h 1301"/>
              <a:gd name="p0x13" fmla="*/ 0 w 7890"/>
              <a:gd name="p0y13" fmla="*/ 180 h 1301"/>
              <a:gd name="p0x14" fmla="*/ 0 w 7890"/>
              <a:gd name="p0y14" fmla="*/ 80 h 1301"/>
              <a:gd name="p0x15" fmla="*/ 80 w 7890"/>
              <a:gd name="p0y15" fmla="*/ 0 h 1301"/>
              <a:gd name="p0x16" fmla="*/ 180 w 7890"/>
              <a:gd name="p0y16" fmla="*/ 0 h 1301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任意多边形 32"/>
          <p:cNvSpPr/>
          <p:nvPr>
            <p:custDataLst>
              <p:tags r:id="rId27"/>
            </p:custDataLst>
          </p:nvPr>
        </p:nvSpPr>
        <p:spPr>
          <a:xfrm>
            <a:off x="6529070" y="3980815"/>
            <a:ext cx="847725" cy="238125"/>
          </a:xfrm>
          <a:custGeom>
            <a:avLst/>
            <a:gdLst>
              <a:gd name="sw" fmla="*/ 1 w 1335"/>
              <a:gd name="sh" fmla="*/ 1 h 375"/>
              <a:gd name="mins" fmla="min sw sh"/>
              <a:gd name="dsw" fmla="+- 0 sw mins"/>
              <a:gd name="dsh" fmla="+- 0 sh mins"/>
              <a:gd name="p0x0" fmla="*/ 187 w 1335"/>
              <a:gd name="p0y0" fmla="*/ 0 h 375"/>
              <a:gd name="p0x1" fmla="*/ 1147 w 1335"/>
              <a:gd name="p0y1" fmla="*/ 0 h 375"/>
              <a:gd name="p0x2" fmla="*/ 1251 w 1335"/>
              <a:gd name="p0y2" fmla="*/ 0 h 375"/>
              <a:gd name="p0x3" fmla="*/ 1335 w 1335"/>
              <a:gd name="p0y3" fmla="*/ 83 h 375"/>
              <a:gd name="p0x4" fmla="*/ 1335 w 1335"/>
              <a:gd name="p0y4" fmla="*/ 187 h 375"/>
              <a:gd name="p0x5" fmla="*/ 1335 w 1335"/>
              <a:gd name="p0y5" fmla="*/ 291 h 375"/>
              <a:gd name="p0x6" fmla="*/ 1251 w 1335"/>
              <a:gd name="p0y6" fmla="*/ 375 h 375"/>
              <a:gd name="p0x7" fmla="*/ 1147 w 1335"/>
              <a:gd name="p0y7" fmla="*/ 375 h 375"/>
              <a:gd name="p0x8" fmla="*/ 187 w 1335"/>
              <a:gd name="p0y8" fmla="*/ 375 h 375"/>
              <a:gd name="p0x9" fmla="*/ 83 w 1335"/>
              <a:gd name="p0y9" fmla="*/ 375 h 375"/>
              <a:gd name="p0x10" fmla="*/ 0 w 1335"/>
              <a:gd name="p0y10" fmla="*/ 291 h 375"/>
              <a:gd name="p0x11" fmla="*/ 0 w 1335"/>
              <a:gd name="p0y11" fmla="*/ 187 h 375"/>
              <a:gd name="p0x12" fmla="*/ 0 w 1335"/>
              <a:gd name="p0y12" fmla="*/ 83 h 375"/>
              <a:gd name="p0x13" fmla="*/ 83 w 1335"/>
              <a:gd name="p0y13" fmla="*/ 0 h 375"/>
              <a:gd name="p0x14" fmla="*/ 187 w 133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28"/>
            </p:custDataLst>
          </p:nvPr>
        </p:nvSpPr>
        <p:spPr>
          <a:xfrm>
            <a:off x="6648450" y="4015149"/>
            <a:ext cx="7620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专业边界</a:t>
            </a:r>
            <a:endParaRPr sz="1200" b="1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29"/>
            </p:custDataLst>
          </p:nvPr>
        </p:nvSpPr>
        <p:spPr>
          <a:xfrm>
            <a:off x="6524625" y="4284707"/>
            <a:ext cx="478155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酒量再好，也不要把酒当歌，保持专业边界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6" name="任意多边形 35"/>
          <p:cNvSpPr/>
          <p:nvPr>
            <p:custDataLst>
              <p:tags r:id="rId30"/>
            </p:custDataLst>
          </p:nvPr>
        </p:nvSpPr>
        <p:spPr>
          <a:xfrm>
            <a:off x="6410325" y="4802505"/>
            <a:ext cx="5010150" cy="826770"/>
          </a:xfrm>
          <a:custGeom>
            <a:avLst/>
            <a:gdLst>
              <a:gd name="sw" fmla="*/ 1 w 7890"/>
              <a:gd name="sh" fmla="*/ 1 h 1301"/>
              <a:gd name="mins" fmla="min sw sh"/>
              <a:gd name="dsw" fmla="+- 0 sw mins"/>
              <a:gd name="dsh" fmla="+- 0 sh mins"/>
              <a:gd name="p0x0" fmla="*/ 180 w 7890"/>
              <a:gd name="p0y0" fmla="*/ 0 h 1301"/>
              <a:gd name="p0x1" fmla="*/ 7710 w 7890"/>
              <a:gd name="p0y1" fmla="*/ 0 h 1301"/>
              <a:gd name="p0x2" fmla="*/ 7809 w 7890"/>
              <a:gd name="p0y2" fmla="*/ 0 h 1301"/>
              <a:gd name="p0x3" fmla="*/ 7890 w 7890"/>
              <a:gd name="p0y3" fmla="*/ 80 h 1301"/>
              <a:gd name="p0x4" fmla="*/ 7890 w 7890"/>
              <a:gd name="p0y4" fmla="*/ 180 h 1301"/>
              <a:gd name="p0x5" fmla="*/ 7890 w 7890"/>
              <a:gd name="p0y5" fmla="*/ 1121 h 1301"/>
              <a:gd name="p0x6" fmla="*/ 7890 w 7890"/>
              <a:gd name="p0y6" fmla="*/ 1221 h 1301"/>
              <a:gd name="p0x7" fmla="*/ 7809 w 7890"/>
              <a:gd name="p0y7" fmla="*/ 1301 h 1301"/>
              <a:gd name="p0x8" fmla="*/ 7710 w 7890"/>
              <a:gd name="p0y8" fmla="*/ 1301 h 1301"/>
              <a:gd name="p0x9" fmla="*/ 180 w 7890"/>
              <a:gd name="p0y9" fmla="*/ 1301 h 1301"/>
              <a:gd name="p0x10" fmla="*/ 80 w 7890"/>
              <a:gd name="p0y10" fmla="*/ 1301 h 1301"/>
              <a:gd name="p0x11" fmla="*/ 0 w 7890"/>
              <a:gd name="p0y11" fmla="*/ 1221 h 1301"/>
              <a:gd name="p0x12" fmla="*/ 0 w 7890"/>
              <a:gd name="p0y12" fmla="*/ 1121 h 1301"/>
              <a:gd name="p0x13" fmla="*/ 0 w 7890"/>
              <a:gd name="p0y13" fmla="*/ 180 h 1301"/>
              <a:gd name="p0x14" fmla="*/ 0 w 7890"/>
              <a:gd name="p0y14" fmla="*/ 80 h 1301"/>
              <a:gd name="p0x15" fmla="*/ 80 w 7890"/>
              <a:gd name="p0y15" fmla="*/ 0 h 1301"/>
              <a:gd name="p0x16" fmla="*/ 180 w 7890"/>
              <a:gd name="p0y16" fmla="*/ 0 h 1301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任意多边形 36"/>
          <p:cNvSpPr/>
          <p:nvPr>
            <p:custDataLst>
              <p:tags r:id="rId31"/>
            </p:custDataLst>
          </p:nvPr>
        </p:nvSpPr>
        <p:spPr>
          <a:xfrm>
            <a:off x="6529070" y="4921885"/>
            <a:ext cx="847725" cy="238125"/>
          </a:xfrm>
          <a:custGeom>
            <a:avLst/>
            <a:gdLst>
              <a:gd name="sw" fmla="*/ 1 w 1335"/>
              <a:gd name="sh" fmla="*/ 1 h 375"/>
              <a:gd name="mins" fmla="min sw sh"/>
              <a:gd name="dsw" fmla="+- 0 sw mins"/>
              <a:gd name="dsh" fmla="+- 0 sh mins"/>
              <a:gd name="p0x0" fmla="*/ 187 w 1335"/>
              <a:gd name="p0y0" fmla="*/ 0 h 375"/>
              <a:gd name="p0x1" fmla="*/ 1147 w 1335"/>
              <a:gd name="p0y1" fmla="*/ 0 h 375"/>
              <a:gd name="p0x2" fmla="*/ 1251 w 1335"/>
              <a:gd name="p0y2" fmla="*/ 0 h 375"/>
              <a:gd name="p0x3" fmla="*/ 1335 w 1335"/>
              <a:gd name="p0y3" fmla="*/ 83 h 375"/>
              <a:gd name="p0x4" fmla="*/ 1335 w 1335"/>
              <a:gd name="p0y4" fmla="*/ 187 h 375"/>
              <a:gd name="p0x5" fmla="*/ 1335 w 1335"/>
              <a:gd name="p0y5" fmla="*/ 291 h 375"/>
              <a:gd name="p0x6" fmla="*/ 1251 w 1335"/>
              <a:gd name="p0y6" fmla="*/ 375 h 375"/>
              <a:gd name="p0x7" fmla="*/ 1147 w 1335"/>
              <a:gd name="p0y7" fmla="*/ 375 h 375"/>
              <a:gd name="p0x8" fmla="*/ 187 w 1335"/>
              <a:gd name="p0y8" fmla="*/ 375 h 375"/>
              <a:gd name="p0x9" fmla="*/ 83 w 1335"/>
              <a:gd name="p0y9" fmla="*/ 375 h 375"/>
              <a:gd name="p0x10" fmla="*/ 0 w 1335"/>
              <a:gd name="p0y10" fmla="*/ 291 h 375"/>
              <a:gd name="p0x11" fmla="*/ 0 w 1335"/>
              <a:gd name="p0y11" fmla="*/ 187 h 375"/>
              <a:gd name="p0x12" fmla="*/ 0 w 1335"/>
              <a:gd name="p0y12" fmla="*/ 83 h 375"/>
              <a:gd name="p0x13" fmla="*/ 83 w 1335"/>
              <a:gd name="p0y13" fmla="*/ 0 h 375"/>
              <a:gd name="p0x14" fmla="*/ 187 w 1335"/>
              <a:gd name="p0y14" fmla="*/ 0 h 37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>
            <p:custDataLst>
              <p:tags r:id="rId32"/>
            </p:custDataLst>
          </p:nvPr>
        </p:nvSpPr>
        <p:spPr>
          <a:xfrm>
            <a:off x="6648450" y="4956191"/>
            <a:ext cx="7620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 b="1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超越巅峰</a:t>
            </a:r>
            <a:endParaRPr sz="1200" b="1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33"/>
            </p:custDataLst>
          </p:nvPr>
        </p:nvSpPr>
        <p:spPr>
          <a:xfrm>
            <a:off x="6524625" y="5225748"/>
            <a:ext cx="478155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错过了风口，依然可以超越巅峰，不给自己设限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34"/>
            </p:custDataLst>
          </p:nvPr>
        </p:nvSpPr>
        <p:spPr>
          <a:xfrm>
            <a:off x="6248947" y="2282201"/>
            <a:ext cx="5332907" cy="38089"/>
          </a:xfrm>
          <a:custGeom>
            <a:avLst/>
            <a:gdLst>
              <a:gd name="sw" fmla="*/ 1 w 8490"/>
              <a:gd name="sh" fmla="*/ 1 h 60"/>
              <a:gd name="mins" fmla="min sw sh"/>
              <a:gd name="dsw" fmla="+- 0 sw mins"/>
              <a:gd name="dsh" fmla="+- 0 sh mins"/>
              <a:gd name="p0x0" fmla="*/ 60 w 8490"/>
              <a:gd name="p0y0" fmla="*/ 0 h 60"/>
              <a:gd name="p0x1" fmla="*/ 8430 w 8490"/>
              <a:gd name="p0y1" fmla="*/ 0 h 60"/>
              <a:gd name="p0x2" fmla="*/ 8463 w 8490"/>
              <a:gd name="p0y2" fmla="*/ 0 h 60"/>
              <a:gd name="p0x3" fmla="*/ 8490 w 8490"/>
              <a:gd name="p0y3" fmla="*/ 26 h 60"/>
              <a:gd name="p0x4" fmla="*/ 8490 w 8490"/>
              <a:gd name="p0y4" fmla="*/ 60 h 60"/>
              <a:gd name="p0x5" fmla="*/ 0 w 8490"/>
              <a:gd name="p0y5" fmla="*/ 60 h 60"/>
              <a:gd name="p0x6" fmla="*/ 0 w 8490"/>
              <a:gd name="p0y6" fmla="*/ 26 h 60"/>
              <a:gd name="p0x7" fmla="*/ 26 w 8490"/>
              <a:gd name="p0y7" fmla="*/ 0 h 60"/>
              <a:gd name="p0x8" fmla="*/ 60 w 8490"/>
              <a:gd name="p0y8" fmla="*/ 0 h 60"/>
            </a:gdLst>
            <a:ahLst/>
            <a:cxnLst/>
            <a:pathLst>
              <a:path w="8398" h="60">
                <a:moveTo>
                  <a:pt x="839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8264" y="0"/>
                </a:lnTo>
                <a:cubicBezTo>
                  <a:pt x="8317" y="-3"/>
                  <a:pt x="8373" y="30"/>
                  <a:pt x="839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产品热爱与持续精进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pic>
        <p:nvPicPr>
          <p:cNvPr id="4" name="图片 3" descr="90cbf26b-900d-11f1-9692-0eb772b9b03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1231" r="1231"/>
          <a:stretch>
            <a:fillRect/>
          </a:stretch>
        </p:blipFill>
        <p:spPr>
          <a:xfrm>
            <a:off x="571500" y="1104900"/>
            <a:ext cx="2695575" cy="53721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245" h="8460">
                <a:moveTo>
                  <a:pt x="120" y="0"/>
                </a:moveTo>
                <a:lnTo>
                  <a:pt x="4125" y="0"/>
                </a:lnTo>
                <a:cubicBezTo>
                  <a:pt x="4191" y="0"/>
                  <a:pt x="4245" y="54"/>
                  <a:pt x="4245" y="120"/>
                </a:cubicBezTo>
                <a:lnTo>
                  <a:pt x="4245" y="8340"/>
                </a:lnTo>
                <a:cubicBezTo>
                  <a:pt x="4245" y="8406"/>
                  <a:pt x="4191" y="8460"/>
                  <a:pt x="4125" y="8460"/>
                </a:cubicBezTo>
                <a:lnTo>
                  <a:pt x="120" y="8460"/>
                </a:lnTo>
                <a:cubicBezTo>
                  <a:pt x="54" y="8460"/>
                  <a:pt x="0" y="8406"/>
                  <a:pt x="0" y="8340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3538220" y="1109345"/>
            <a:ext cx="8077200" cy="1704975"/>
          </a:xfrm>
          <a:custGeom>
            <a:avLst/>
            <a:gdLst>
              <a:gd name="sw" fmla="*/ 1 w 12720"/>
              <a:gd name="sh" fmla="*/ 1 h 2685"/>
              <a:gd name="mins" fmla="min sw sh"/>
              <a:gd name="dsw" fmla="+- 0 sw mins"/>
              <a:gd name="dsh" fmla="+- 0 sh mins"/>
              <a:gd name="p0x0" fmla="*/ 180 w 12720"/>
              <a:gd name="p0y0" fmla="*/ 0 h 2685"/>
              <a:gd name="p0x1" fmla="*/ 12540 w 12720"/>
              <a:gd name="p0y1" fmla="*/ 0 h 2685"/>
              <a:gd name="p0x2" fmla="*/ 12639 w 12720"/>
              <a:gd name="p0y2" fmla="*/ 0 h 2685"/>
              <a:gd name="p0x3" fmla="*/ 12720 w 12720"/>
              <a:gd name="p0y3" fmla="*/ 80 h 2685"/>
              <a:gd name="p0x4" fmla="*/ 12720 w 12720"/>
              <a:gd name="p0y4" fmla="*/ 180 h 2685"/>
              <a:gd name="p0x5" fmla="*/ 12720 w 12720"/>
              <a:gd name="p0y5" fmla="*/ 2505 h 2685"/>
              <a:gd name="p0x6" fmla="*/ 12720 w 12720"/>
              <a:gd name="p0y6" fmla="*/ 2604 h 2685"/>
              <a:gd name="p0x7" fmla="*/ 12639 w 12720"/>
              <a:gd name="p0y7" fmla="*/ 2685 h 2685"/>
              <a:gd name="p0x8" fmla="*/ 12540 w 12720"/>
              <a:gd name="p0y8" fmla="*/ 2685 h 2685"/>
              <a:gd name="p0x9" fmla="*/ 180 w 12720"/>
              <a:gd name="p0y9" fmla="*/ 2685 h 2685"/>
              <a:gd name="p0x10" fmla="*/ 80 w 12720"/>
              <a:gd name="p0y10" fmla="*/ 2685 h 2685"/>
              <a:gd name="p0x11" fmla="*/ 0 w 12720"/>
              <a:gd name="p0y11" fmla="*/ 2604 h 2685"/>
              <a:gd name="p0x12" fmla="*/ 0 w 12720"/>
              <a:gd name="p0y12" fmla="*/ 2505 h 2685"/>
              <a:gd name="p0x13" fmla="*/ 0 w 12720"/>
              <a:gd name="p0y13" fmla="*/ 180 h 2685"/>
              <a:gd name="p0x14" fmla="*/ 0 w 12720"/>
              <a:gd name="p0y14" fmla="*/ 80 h 2685"/>
              <a:gd name="p0x15" fmla="*/ 80 w 12720"/>
              <a:gd name="p0y15" fmla="*/ 0 h 2685"/>
              <a:gd name="p0x16" fmla="*/ 180 w 12720"/>
              <a:gd name="p0y16" fmla="*/ 0 h 26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3733800" y="1304925"/>
            <a:ext cx="495300" cy="495300"/>
          </a:xfrm>
          <a:custGeom>
            <a:avLst/>
            <a:gdLst>
              <a:gd name="sw" fmla="*/ 1 w 780"/>
              <a:gd name="sh" fmla="*/ 1 h 780"/>
              <a:gd name="mins" fmla="min sw sh"/>
              <a:gd name="dsw" fmla="+- 0 sw mins"/>
              <a:gd name="dsh" fmla="+- 0 sh mins"/>
              <a:gd name="p0x0" fmla="*/ 180 w 780"/>
              <a:gd name="p0y0" fmla="*/ 0 h 780"/>
              <a:gd name="p0x1" fmla="*/ 600 w 780"/>
              <a:gd name="p0y1" fmla="*/ 0 h 780"/>
              <a:gd name="p0x2" fmla="*/ 699 w 780"/>
              <a:gd name="p0y2" fmla="*/ 0 h 780"/>
              <a:gd name="p0x3" fmla="*/ 780 w 780"/>
              <a:gd name="p0y3" fmla="*/ 80 h 780"/>
              <a:gd name="p0x4" fmla="*/ 780 w 780"/>
              <a:gd name="p0y4" fmla="*/ 180 h 780"/>
              <a:gd name="p0x5" fmla="*/ 780 w 780"/>
              <a:gd name="p0y5" fmla="*/ 600 h 780"/>
              <a:gd name="p0x6" fmla="*/ 780 w 780"/>
              <a:gd name="p0y6" fmla="*/ 699 h 780"/>
              <a:gd name="p0x7" fmla="*/ 699 w 780"/>
              <a:gd name="p0y7" fmla="*/ 780 h 780"/>
              <a:gd name="p0x8" fmla="*/ 600 w 780"/>
              <a:gd name="p0y8" fmla="*/ 780 h 780"/>
              <a:gd name="p0x9" fmla="*/ 180 w 780"/>
              <a:gd name="p0y9" fmla="*/ 780 h 780"/>
              <a:gd name="p0x10" fmla="*/ 80 w 780"/>
              <a:gd name="p0y10" fmla="*/ 780 h 780"/>
              <a:gd name="p0x11" fmla="*/ 0 w 780"/>
              <a:gd name="p0y11" fmla="*/ 699 h 780"/>
              <a:gd name="p0x12" fmla="*/ 0 w 780"/>
              <a:gd name="p0y12" fmla="*/ 600 h 780"/>
              <a:gd name="p0x13" fmla="*/ 0 w 780"/>
              <a:gd name="p0y13" fmla="*/ 180 h 780"/>
              <a:gd name="p0x14" fmla="*/ 0 w 780"/>
              <a:gd name="p0y14" fmla="*/ 80 h 780"/>
              <a:gd name="p0x15" fmla="*/ 80 w 780"/>
              <a:gd name="p0y15" fmla="*/ 0 h 780"/>
              <a:gd name="p0x16" fmla="*/ 180 w 780"/>
              <a:gd name="p0y16" fmla="*/ 0 h 7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90cbea9f-900d-11f1-9692-0eb772b9b031"/>
          <p:cNvPicPr/>
          <p:nvPr>
            <p:custDataLst>
              <p:tags r:id="rId6"/>
            </p:custDataLst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3829050" y="1400175"/>
            <a:ext cx="304800" cy="30480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9"/>
            </p:custDataLst>
          </p:nvPr>
        </p:nvSpPr>
        <p:spPr>
          <a:xfrm>
            <a:off x="4343400" y="1369695"/>
            <a:ext cx="135485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热爱为本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3" name="任意多边形 12"/>
          <p:cNvSpPr/>
          <p:nvPr>
            <p:custDataLst>
              <p:tags r:id="rId10"/>
            </p:custDataLst>
          </p:nvPr>
        </p:nvSpPr>
        <p:spPr>
          <a:xfrm>
            <a:off x="3733800" y="195326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7A8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3819525" y="1862614"/>
            <a:ext cx="5143729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对产品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熟悉进而喜欢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，打从心里的喜欢，客户能感受到这份真诚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2"/>
            </p:custDataLst>
          </p:nvPr>
        </p:nvSpPr>
        <p:spPr>
          <a:xfrm>
            <a:off x="3733800" y="220535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7A8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13"/>
            </p:custDataLst>
          </p:nvPr>
        </p:nvSpPr>
        <p:spPr>
          <a:xfrm>
            <a:off x="3819525" y="2115026"/>
            <a:ext cx="5315321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会胖不在于吃多少，而在于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吃的内容</a:t>
            </a:r>
            <a:r>
              <a:rPr lang="en-US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——</a:t>
            </a:r>
            <a:r>
              <a:rPr lang="zh-CN" altLang="en-US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做销售，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质量比数量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重要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8" name="任意多边形 7"/>
          <p:cNvSpPr/>
          <p:nvPr>
            <p:custDataLst>
              <p:tags r:id="rId14"/>
            </p:custDataLst>
          </p:nvPr>
        </p:nvSpPr>
        <p:spPr>
          <a:xfrm>
            <a:off x="3572412" y="1114425"/>
            <a:ext cx="8009451" cy="38100"/>
          </a:xfrm>
          <a:custGeom>
            <a:avLst/>
            <a:gdLst>
              <a:gd name="sw" fmla="*/ 1 w 12705"/>
              <a:gd name="sh" fmla="*/ 1 h 60"/>
              <a:gd name="mins" fmla="min sw sh"/>
              <a:gd name="dsw" fmla="+- 0 sw mins"/>
              <a:gd name="dsh" fmla="+- 0 sh mins"/>
              <a:gd name="p0x0" fmla="*/ 60 w 12705"/>
              <a:gd name="p0y0" fmla="*/ 0 h 60"/>
              <a:gd name="p0x1" fmla="*/ 12645 w 12705"/>
              <a:gd name="p0y1" fmla="*/ 0 h 60"/>
              <a:gd name="p0x2" fmla="*/ 12678 w 12705"/>
              <a:gd name="p0y2" fmla="*/ 0 h 60"/>
              <a:gd name="p0x3" fmla="*/ 12705 w 12705"/>
              <a:gd name="p0y3" fmla="*/ 26 h 60"/>
              <a:gd name="p0x4" fmla="*/ 12705 w 12705"/>
              <a:gd name="p0y4" fmla="*/ 60 h 60"/>
              <a:gd name="p0x5" fmla="*/ 0 w 12705"/>
              <a:gd name="p0y5" fmla="*/ 60 h 60"/>
              <a:gd name="p0x6" fmla="*/ 0 w 12705"/>
              <a:gd name="p0y6" fmla="*/ 26 h 60"/>
              <a:gd name="p0x7" fmla="*/ 26 w 12705"/>
              <a:gd name="p0y7" fmla="*/ 0 h 60"/>
              <a:gd name="p0x8" fmla="*/ 60 w 12705"/>
              <a:gd name="p0y8" fmla="*/ 0 h 60"/>
            </a:gdLst>
            <a:ahLst/>
            <a:cxnLst/>
            <a:pathLst>
              <a:path w="12613" h="60">
                <a:moveTo>
                  <a:pt x="134" y="0"/>
                </a:moveTo>
                <a:lnTo>
                  <a:pt x="12479" y="0"/>
                </a:lnTo>
                <a:cubicBezTo>
                  <a:pt x="12532" y="-3"/>
                  <a:pt x="12588" y="30"/>
                  <a:pt x="12613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>
            <p:custDataLst>
              <p:tags r:id="rId15"/>
            </p:custDataLst>
          </p:nvPr>
        </p:nvSpPr>
        <p:spPr>
          <a:xfrm>
            <a:off x="3538220" y="2938145"/>
            <a:ext cx="8077200" cy="1704975"/>
          </a:xfrm>
          <a:custGeom>
            <a:avLst/>
            <a:gdLst>
              <a:gd name="sw" fmla="*/ 1 w 12720"/>
              <a:gd name="sh" fmla="*/ 1 h 2685"/>
              <a:gd name="mins" fmla="min sw sh"/>
              <a:gd name="dsw" fmla="+- 0 sw mins"/>
              <a:gd name="dsh" fmla="+- 0 sh mins"/>
              <a:gd name="p0x0" fmla="*/ 180 w 12720"/>
              <a:gd name="p0y0" fmla="*/ 0 h 2685"/>
              <a:gd name="p0x1" fmla="*/ 12540 w 12720"/>
              <a:gd name="p0y1" fmla="*/ 0 h 2685"/>
              <a:gd name="p0x2" fmla="*/ 12639 w 12720"/>
              <a:gd name="p0y2" fmla="*/ 0 h 2685"/>
              <a:gd name="p0x3" fmla="*/ 12720 w 12720"/>
              <a:gd name="p0y3" fmla="*/ 80 h 2685"/>
              <a:gd name="p0x4" fmla="*/ 12720 w 12720"/>
              <a:gd name="p0y4" fmla="*/ 180 h 2685"/>
              <a:gd name="p0x5" fmla="*/ 12720 w 12720"/>
              <a:gd name="p0y5" fmla="*/ 2505 h 2685"/>
              <a:gd name="p0x6" fmla="*/ 12720 w 12720"/>
              <a:gd name="p0y6" fmla="*/ 2604 h 2685"/>
              <a:gd name="p0x7" fmla="*/ 12639 w 12720"/>
              <a:gd name="p0y7" fmla="*/ 2685 h 2685"/>
              <a:gd name="p0x8" fmla="*/ 12540 w 12720"/>
              <a:gd name="p0y8" fmla="*/ 2685 h 2685"/>
              <a:gd name="p0x9" fmla="*/ 180 w 12720"/>
              <a:gd name="p0y9" fmla="*/ 2685 h 2685"/>
              <a:gd name="p0x10" fmla="*/ 80 w 12720"/>
              <a:gd name="p0y10" fmla="*/ 2685 h 2685"/>
              <a:gd name="p0x11" fmla="*/ 0 w 12720"/>
              <a:gd name="p0y11" fmla="*/ 2604 h 2685"/>
              <a:gd name="p0x12" fmla="*/ 0 w 12720"/>
              <a:gd name="p0y12" fmla="*/ 2505 h 2685"/>
              <a:gd name="p0x13" fmla="*/ 0 w 12720"/>
              <a:gd name="p0y13" fmla="*/ 180 h 2685"/>
              <a:gd name="p0x14" fmla="*/ 0 w 12720"/>
              <a:gd name="p0y14" fmla="*/ 80 h 2685"/>
              <a:gd name="p0x15" fmla="*/ 80 w 12720"/>
              <a:gd name="p0y15" fmla="*/ 0 h 2685"/>
              <a:gd name="p0x16" fmla="*/ 180 w 12720"/>
              <a:gd name="p0y16" fmla="*/ 0 h 26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任意多边形 19"/>
          <p:cNvSpPr/>
          <p:nvPr>
            <p:custDataLst>
              <p:tags r:id="rId16"/>
            </p:custDataLst>
          </p:nvPr>
        </p:nvSpPr>
        <p:spPr>
          <a:xfrm>
            <a:off x="3733800" y="3133725"/>
            <a:ext cx="495300" cy="495300"/>
          </a:xfrm>
          <a:custGeom>
            <a:avLst/>
            <a:gdLst>
              <a:gd name="sw" fmla="*/ 1 w 780"/>
              <a:gd name="sh" fmla="*/ 1 h 780"/>
              <a:gd name="mins" fmla="min sw sh"/>
              <a:gd name="dsw" fmla="+- 0 sw mins"/>
              <a:gd name="dsh" fmla="+- 0 sh mins"/>
              <a:gd name="p0x0" fmla="*/ 180 w 780"/>
              <a:gd name="p0y0" fmla="*/ 0 h 780"/>
              <a:gd name="p0x1" fmla="*/ 600 w 780"/>
              <a:gd name="p0y1" fmla="*/ 0 h 780"/>
              <a:gd name="p0x2" fmla="*/ 699 w 780"/>
              <a:gd name="p0y2" fmla="*/ 0 h 780"/>
              <a:gd name="p0x3" fmla="*/ 780 w 780"/>
              <a:gd name="p0y3" fmla="*/ 80 h 780"/>
              <a:gd name="p0x4" fmla="*/ 780 w 780"/>
              <a:gd name="p0y4" fmla="*/ 180 h 780"/>
              <a:gd name="p0x5" fmla="*/ 780 w 780"/>
              <a:gd name="p0y5" fmla="*/ 600 h 780"/>
              <a:gd name="p0x6" fmla="*/ 780 w 780"/>
              <a:gd name="p0y6" fmla="*/ 699 h 780"/>
              <a:gd name="p0x7" fmla="*/ 699 w 780"/>
              <a:gd name="p0y7" fmla="*/ 780 h 780"/>
              <a:gd name="p0x8" fmla="*/ 600 w 780"/>
              <a:gd name="p0y8" fmla="*/ 780 h 780"/>
              <a:gd name="p0x9" fmla="*/ 180 w 780"/>
              <a:gd name="p0y9" fmla="*/ 780 h 780"/>
              <a:gd name="p0x10" fmla="*/ 80 w 780"/>
              <a:gd name="p0y10" fmla="*/ 780 h 780"/>
              <a:gd name="p0x11" fmla="*/ 0 w 780"/>
              <a:gd name="p0y11" fmla="*/ 699 h 780"/>
              <a:gd name="p0x12" fmla="*/ 0 w 780"/>
              <a:gd name="p0y12" fmla="*/ 600 h 780"/>
              <a:gd name="p0x13" fmla="*/ 0 w 780"/>
              <a:gd name="p0y13" fmla="*/ 180 h 780"/>
              <a:gd name="p0x14" fmla="*/ 0 w 780"/>
              <a:gd name="p0y14" fmla="*/ 80 h 780"/>
              <a:gd name="p0x15" fmla="*/ 80 w 780"/>
              <a:gd name="p0y15" fmla="*/ 0 h 780"/>
              <a:gd name="p0x16" fmla="*/ 180 w 780"/>
              <a:gd name="p0y16" fmla="*/ 0 h 7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 descr="90cbeb65-900d-11f1-9692-0eb772b9b031"/>
          <p:cNvPicPr/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3829050" y="3228975"/>
            <a:ext cx="304800" cy="304800"/>
          </a:xfrm>
          <a:prstGeom prst="rect">
            <a:avLst/>
          </a:prstGeom>
        </p:spPr>
      </p:pic>
      <p:sp>
        <p:nvSpPr>
          <p:cNvPr id="23" name="文本框 22"/>
          <p:cNvSpPr txBox="1"/>
          <p:nvPr>
            <p:custDataLst>
              <p:tags r:id="rId20"/>
            </p:custDataLst>
          </p:nvPr>
        </p:nvSpPr>
        <p:spPr>
          <a:xfrm>
            <a:off x="4343400" y="3198495"/>
            <a:ext cx="135485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破局之道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1"/>
            </p:custDataLst>
          </p:nvPr>
        </p:nvSpPr>
        <p:spPr>
          <a:xfrm>
            <a:off x="3733800" y="378206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7A8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22"/>
            </p:custDataLst>
          </p:nvPr>
        </p:nvSpPr>
        <p:spPr>
          <a:xfrm>
            <a:off x="3819525" y="3691414"/>
            <a:ext cx="3257702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不到绝处不逢生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，困境往往是突破的前夜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3"/>
            </p:custDataLst>
          </p:nvPr>
        </p:nvSpPr>
        <p:spPr>
          <a:xfrm>
            <a:off x="3733800" y="403415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7A8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24"/>
            </p:custDataLst>
          </p:nvPr>
        </p:nvSpPr>
        <p:spPr>
          <a:xfrm>
            <a:off x="3819525" y="3943826"/>
            <a:ext cx="4671794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不迷信数字，遇到</a:t>
            </a:r>
            <a:r>
              <a:rPr lang="en-US" altLang="zh-CN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6</a:t>
            </a:r>
            <a:r>
              <a:rPr lang="zh-CN" altLang="en-US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就顺、遇到</a:t>
            </a:r>
            <a:r>
              <a:rPr lang="en-US" altLang="zh-CN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9</a:t>
            </a:r>
            <a:r>
              <a:rPr lang="zh-CN" altLang="en-US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就长久，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实力才是硬道理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25"/>
            </p:custDataLst>
          </p:nvPr>
        </p:nvSpPr>
        <p:spPr>
          <a:xfrm>
            <a:off x="3572412" y="2943225"/>
            <a:ext cx="8009451" cy="38100"/>
          </a:xfrm>
          <a:custGeom>
            <a:avLst/>
            <a:gdLst>
              <a:gd name="sw" fmla="*/ 1 w 12705"/>
              <a:gd name="sh" fmla="*/ 1 h 60"/>
              <a:gd name="mins" fmla="min sw sh"/>
              <a:gd name="dsw" fmla="+- 0 sw mins"/>
              <a:gd name="dsh" fmla="+- 0 sh mins"/>
              <a:gd name="p0x0" fmla="*/ 60 w 12705"/>
              <a:gd name="p0y0" fmla="*/ 0 h 60"/>
              <a:gd name="p0x1" fmla="*/ 12645 w 12705"/>
              <a:gd name="p0y1" fmla="*/ 0 h 60"/>
              <a:gd name="p0x2" fmla="*/ 12678 w 12705"/>
              <a:gd name="p0y2" fmla="*/ 0 h 60"/>
              <a:gd name="p0x3" fmla="*/ 12705 w 12705"/>
              <a:gd name="p0y3" fmla="*/ 26 h 60"/>
              <a:gd name="p0x4" fmla="*/ 12705 w 12705"/>
              <a:gd name="p0y4" fmla="*/ 60 h 60"/>
              <a:gd name="p0x5" fmla="*/ 0 w 12705"/>
              <a:gd name="p0y5" fmla="*/ 60 h 60"/>
              <a:gd name="p0x6" fmla="*/ 0 w 12705"/>
              <a:gd name="p0y6" fmla="*/ 26 h 60"/>
              <a:gd name="p0x7" fmla="*/ 26 w 12705"/>
              <a:gd name="p0y7" fmla="*/ 0 h 60"/>
              <a:gd name="p0x8" fmla="*/ 60 w 12705"/>
              <a:gd name="p0y8" fmla="*/ 0 h 60"/>
            </a:gdLst>
            <a:ahLst/>
            <a:cxnLst/>
            <a:pathLst>
              <a:path w="12613" h="60">
                <a:moveTo>
                  <a:pt x="134" y="0"/>
                </a:moveTo>
                <a:lnTo>
                  <a:pt x="12479" y="0"/>
                </a:lnTo>
                <a:cubicBezTo>
                  <a:pt x="12532" y="-3"/>
                  <a:pt x="12588" y="30"/>
                  <a:pt x="12613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9" name="任意多边形 28"/>
          <p:cNvSpPr/>
          <p:nvPr>
            <p:custDataLst>
              <p:tags r:id="rId26"/>
            </p:custDataLst>
          </p:nvPr>
        </p:nvSpPr>
        <p:spPr>
          <a:xfrm>
            <a:off x="3538220" y="4766945"/>
            <a:ext cx="8077200" cy="1704975"/>
          </a:xfrm>
          <a:custGeom>
            <a:avLst/>
            <a:gdLst>
              <a:gd name="sw" fmla="*/ 1 w 12720"/>
              <a:gd name="sh" fmla="*/ 1 h 2685"/>
              <a:gd name="mins" fmla="min sw sh"/>
              <a:gd name="dsw" fmla="+- 0 sw mins"/>
              <a:gd name="dsh" fmla="+- 0 sh mins"/>
              <a:gd name="p0x0" fmla="*/ 180 w 12720"/>
              <a:gd name="p0y0" fmla="*/ 0 h 2685"/>
              <a:gd name="p0x1" fmla="*/ 12540 w 12720"/>
              <a:gd name="p0y1" fmla="*/ 0 h 2685"/>
              <a:gd name="p0x2" fmla="*/ 12639 w 12720"/>
              <a:gd name="p0y2" fmla="*/ 0 h 2685"/>
              <a:gd name="p0x3" fmla="*/ 12720 w 12720"/>
              <a:gd name="p0y3" fmla="*/ 80 h 2685"/>
              <a:gd name="p0x4" fmla="*/ 12720 w 12720"/>
              <a:gd name="p0y4" fmla="*/ 180 h 2685"/>
              <a:gd name="p0x5" fmla="*/ 12720 w 12720"/>
              <a:gd name="p0y5" fmla="*/ 2505 h 2685"/>
              <a:gd name="p0x6" fmla="*/ 12720 w 12720"/>
              <a:gd name="p0y6" fmla="*/ 2604 h 2685"/>
              <a:gd name="p0x7" fmla="*/ 12639 w 12720"/>
              <a:gd name="p0y7" fmla="*/ 2685 h 2685"/>
              <a:gd name="p0x8" fmla="*/ 12540 w 12720"/>
              <a:gd name="p0y8" fmla="*/ 2685 h 2685"/>
              <a:gd name="p0x9" fmla="*/ 180 w 12720"/>
              <a:gd name="p0y9" fmla="*/ 2685 h 2685"/>
              <a:gd name="p0x10" fmla="*/ 80 w 12720"/>
              <a:gd name="p0y10" fmla="*/ 2685 h 2685"/>
              <a:gd name="p0x11" fmla="*/ 0 w 12720"/>
              <a:gd name="p0y11" fmla="*/ 2604 h 2685"/>
              <a:gd name="p0x12" fmla="*/ 0 w 12720"/>
              <a:gd name="p0y12" fmla="*/ 2505 h 2685"/>
              <a:gd name="p0x13" fmla="*/ 0 w 12720"/>
              <a:gd name="p0y13" fmla="*/ 180 h 2685"/>
              <a:gd name="p0x14" fmla="*/ 0 w 12720"/>
              <a:gd name="p0y14" fmla="*/ 80 h 2685"/>
              <a:gd name="p0x15" fmla="*/ 80 w 12720"/>
              <a:gd name="p0y15" fmla="*/ 0 h 2685"/>
              <a:gd name="p0x16" fmla="*/ 180 w 12720"/>
              <a:gd name="p0y16" fmla="*/ 0 h 26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任意多边形 30"/>
          <p:cNvSpPr/>
          <p:nvPr>
            <p:custDataLst>
              <p:tags r:id="rId27"/>
            </p:custDataLst>
          </p:nvPr>
        </p:nvSpPr>
        <p:spPr>
          <a:xfrm>
            <a:off x="3733800" y="4962525"/>
            <a:ext cx="495300" cy="495300"/>
          </a:xfrm>
          <a:custGeom>
            <a:avLst/>
            <a:gdLst>
              <a:gd name="sw" fmla="*/ 1 w 780"/>
              <a:gd name="sh" fmla="*/ 1 h 780"/>
              <a:gd name="mins" fmla="min sw sh"/>
              <a:gd name="dsw" fmla="+- 0 sw mins"/>
              <a:gd name="dsh" fmla="+- 0 sh mins"/>
              <a:gd name="p0x0" fmla="*/ 180 w 780"/>
              <a:gd name="p0y0" fmla="*/ 0 h 780"/>
              <a:gd name="p0x1" fmla="*/ 600 w 780"/>
              <a:gd name="p0y1" fmla="*/ 0 h 780"/>
              <a:gd name="p0x2" fmla="*/ 699 w 780"/>
              <a:gd name="p0y2" fmla="*/ 0 h 780"/>
              <a:gd name="p0x3" fmla="*/ 780 w 780"/>
              <a:gd name="p0y3" fmla="*/ 80 h 780"/>
              <a:gd name="p0x4" fmla="*/ 780 w 780"/>
              <a:gd name="p0y4" fmla="*/ 180 h 780"/>
              <a:gd name="p0x5" fmla="*/ 780 w 780"/>
              <a:gd name="p0y5" fmla="*/ 600 h 780"/>
              <a:gd name="p0x6" fmla="*/ 780 w 780"/>
              <a:gd name="p0y6" fmla="*/ 699 h 780"/>
              <a:gd name="p0x7" fmla="*/ 699 w 780"/>
              <a:gd name="p0y7" fmla="*/ 780 h 780"/>
              <a:gd name="p0x8" fmla="*/ 600 w 780"/>
              <a:gd name="p0y8" fmla="*/ 780 h 780"/>
              <a:gd name="p0x9" fmla="*/ 180 w 780"/>
              <a:gd name="p0y9" fmla="*/ 780 h 780"/>
              <a:gd name="p0x10" fmla="*/ 80 w 780"/>
              <a:gd name="p0y10" fmla="*/ 780 h 780"/>
              <a:gd name="p0x11" fmla="*/ 0 w 780"/>
              <a:gd name="p0y11" fmla="*/ 699 h 780"/>
              <a:gd name="p0x12" fmla="*/ 0 w 780"/>
              <a:gd name="p0y12" fmla="*/ 600 h 780"/>
              <a:gd name="p0x13" fmla="*/ 0 w 780"/>
              <a:gd name="p0y13" fmla="*/ 180 h 780"/>
              <a:gd name="p0x14" fmla="*/ 0 w 780"/>
              <a:gd name="p0y14" fmla="*/ 80 h 780"/>
              <a:gd name="p0x15" fmla="*/ 80 w 780"/>
              <a:gd name="p0y15" fmla="*/ 0 h 780"/>
              <a:gd name="p0x16" fmla="*/ 180 w 780"/>
              <a:gd name="p0y16" fmla="*/ 0 h 78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 descr="90cbf157-900d-11f1-9692-0eb772b9b031"/>
          <p:cNvPicPr/>
          <p:nvPr>
            <p:custDataLst>
              <p:tags r:id="rId28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3829050" y="5057775"/>
            <a:ext cx="304800" cy="304800"/>
          </a:xfrm>
          <a:prstGeom prst="rect">
            <a:avLst/>
          </a:prstGeom>
        </p:spPr>
      </p:pic>
      <p:sp>
        <p:nvSpPr>
          <p:cNvPr id="34" name="文本框 33"/>
          <p:cNvSpPr txBox="1"/>
          <p:nvPr>
            <p:custDataLst>
              <p:tags r:id="rId31"/>
            </p:custDataLst>
          </p:nvPr>
        </p:nvSpPr>
        <p:spPr>
          <a:xfrm>
            <a:off x="4343400" y="5027295"/>
            <a:ext cx="135485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终身精进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5" name="任意多边形 34"/>
          <p:cNvSpPr/>
          <p:nvPr>
            <p:custDataLst>
              <p:tags r:id="rId32"/>
            </p:custDataLst>
          </p:nvPr>
        </p:nvSpPr>
        <p:spPr>
          <a:xfrm>
            <a:off x="3733800" y="5610860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7A8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>
            <p:custDataLst>
              <p:tags r:id="rId33"/>
            </p:custDataLst>
          </p:nvPr>
        </p:nvSpPr>
        <p:spPr>
          <a:xfrm>
            <a:off x="3819525" y="5520214"/>
            <a:ext cx="4286402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尊重专业，终身学习，把每次沟通都当成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学习的机会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34"/>
            </p:custDataLst>
          </p:nvPr>
        </p:nvSpPr>
        <p:spPr>
          <a:xfrm>
            <a:off x="3733800" y="5862955"/>
            <a:ext cx="47625" cy="47625"/>
          </a:xfrm>
          <a:custGeom>
            <a:avLst/>
            <a:gdLst>
              <a:gd name="sw" fmla="*/ 1 w 75"/>
              <a:gd name="sh" fmla="*/ 1 h 75"/>
              <a:gd name="mins" fmla="min sw sh"/>
              <a:gd name="dsw" fmla="+- 0 sw mins"/>
              <a:gd name="dsh" fmla="+- 0 sh mins"/>
              <a:gd name="p0x0" fmla="*/ 37 w 75"/>
              <a:gd name="p0y0" fmla="*/ 0 h 75"/>
              <a:gd name="p0x1" fmla="*/ 58 w 75"/>
              <a:gd name="p0y1" fmla="*/ 0 h 75"/>
              <a:gd name="p0x2" fmla="*/ 75 w 75"/>
              <a:gd name="p0y2" fmla="*/ 16 h 75"/>
              <a:gd name="p0x3" fmla="*/ 75 w 75"/>
              <a:gd name="p0y3" fmla="*/ 37 h 75"/>
              <a:gd name="p0x4" fmla="*/ 75 w 75"/>
              <a:gd name="p0y4" fmla="*/ 58 h 75"/>
              <a:gd name="p0x5" fmla="*/ 58 w 75"/>
              <a:gd name="p0y5" fmla="*/ 75 h 75"/>
              <a:gd name="p0x6" fmla="*/ 37 w 75"/>
              <a:gd name="p0y6" fmla="*/ 75 h 75"/>
              <a:gd name="p0x7" fmla="*/ 16 w 75"/>
              <a:gd name="p0y7" fmla="*/ 75 h 75"/>
              <a:gd name="p0x8" fmla="*/ 0 w 75"/>
              <a:gd name="p0y8" fmla="*/ 58 h 75"/>
              <a:gd name="p0x9" fmla="*/ 0 w 75"/>
              <a:gd name="p0y9" fmla="*/ 37 h 75"/>
              <a:gd name="p0x10" fmla="*/ 0 w 75"/>
              <a:gd name="p0y10" fmla="*/ 16 h 75"/>
              <a:gd name="p0x11" fmla="*/ 16 w 75"/>
              <a:gd name="p0y11" fmla="*/ 0 h 75"/>
              <a:gd name="p0x12" fmla="*/ 37 w 75"/>
              <a:gd name="p0y12" fmla="*/ 0 h 75"/>
            </a:gdLst>
            <a:ahLst/>
            <a:cxnLst/>
            <a:pathLst>
              <a:path>
                <a:moveTo>
                  <a:pt x="p0x0" y="p0y0"/>
                </a:moveTo>
                <a:cubicBezTo>
                  <a:pt x="p0x1" y="p0y1"/>
                  <a:pt x="p0x2" y="p0y2"/>
                  <a:pt x="p0x3" y="p0y3"/>
                </a:cubicBezTo>
                <a:cubicBezTo>
                  <a:pt x="p0x4" y="p0y4"/>
                  <a:pt x="p0x5" y="p0y5"/>
                  <a:pt x="p0x6" y="p0y6"/>
                </a:cubicBezTo>
                <a:cubicBezTo>
                  <a:pt x="p0x7" y="p0y7"/>
                  <a:pt x="p0x8" y="p0y8"/>
                  <a:pt x="p0x9" y="p0y9"/>
                </a:cubicBezTo>
                <a:cubicBezTo>
                  <a:pt x="p0x10" y="p0y10"/>
                  <a:pt x="p0x11" y="p0y11"/>
                  <a:pt x="p0x12" y="p0y12"/>
                </a:cubicBezTo>
                <a:close/>
              </a:path>
            </a:pathLst>
          </a:custGeom>
          <a:solidFill>
            <a:srgbClr val="4A7A8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>
            <p:custDataLst>
              <p:tags r:id="rId35"/>
            </p:custDataLst>
          </p:nvPr>
        </p:nvSpPr>
        <p:spPr>
          <a:xfrm>
            <a:off x="3819525" y="5772626"/>
            <a:ext cx="3943645" cy="23717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销售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知易行难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，知道和做到之间隔着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一万次练习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36"/>
            </p:custDataLst>
          </p:nvPr>
        </p:nvSpPr>
        <p:spPr>
          <a:xfrm>
            <a:off x="3572412" y="4772025"/>
            <a:ext cx="8009451" cy="38100"/>
          </a:xfrm>
          <a:custGeom>
            <a:avLst/>
            <a:gdLst>
              <a:gd name="sw" fmla="*/ 1 w 12705"/>
              <a:gd name="sh" fmla="*/ 1 h 60"/>
              <a:gd name="mins" fmla="min sw sh"/>
              <a:gd name="dsw" fmla="+- 0 sw mins"/>
              <a:gd name="dsh" fmla="+- 0 sh mins"/>
              <a:gd name="p0x0" fmla="*/ 60 w 12705"/>
              <a:gd name="p0y0" fmla="*/ 0 h 60"/>
              <a:gd name="p0x1" fmla="*/ 12645 w 12705"/>
              <a:gd name="p0y1" fmla="*/ 0 h 60"/>
              <a:gd name="p0x2" fmla="*/ 12678 w 12705"/>
              <a:gd name="p0y2" fmla="*/ 0 h 60"/>
              <a:gd name="p0x3" fmla="*/ 12705 w 12705"/>
              <a:gd name="p0y3" fmla="*/ 26 h 60"/>
              <a:gd name="p0x4" fmla="*/ 12705 w 12705"/>
              <a:gd name="p0y4" fmla="*/ 60 h 60"/>
              <a:gd name="p0x5" fmla="*/ 0 w 12705"/>
              <a:gd name="p0y5" fmla="*/ 60 h 60"/>
              <a:gd name="p0x6" fmla="*/ 0 w 12705"/>
              <a:gd name="p0y6" fmla="*/ 26 h 60"/>
              <a:gd name="p0x7" fmla="*/ 26 w 12705"/>
              <a:gd name="p0y7" fmla="*/ 0 h 60"/>
              <a:gd name="p0x8" fmla="*/ 60 w 12705"/>
              <a:gd name="p0y8" fmla="*/ 0 h 60"/>
            </a:gdLst>
            <a:ahLst/>
            <a:cxnLst/>
            <a:pathLst>
              <a:path w="12613" h="60">
                <a:moveTo>
                  <a:pt x="134" y="0"/>
                </a:moveTo>
                <a:lnTo>
                  <a:pt x="12479" y="0"/>
                </a:lnTo>
                <a:cubicBezTo>
                  <a:pt x="12532" y="-3"/>
                  <a:pt x="12588" y="30"/>
                  <a:pt x="12613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感恩、惜缘与成人达己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104900"/>
            <a:ext cx="11049000" cy="786130"/>
          </a:xfrm>
          <a:custGeom>
            <a:avLst/>
            <a:gdLst>
              <a:gd name="sw" fmla="*/ 1 w 17400"/>
              <a:gd name="sh" fmla="*/ 1 h 1238"/>
              <a:gd name="mins" fmla="min sw sh"/>
              <a:gd name="dsw" fmla="+- 0 sw mins"/>
              <a:gd name="dsh" fmla="+- 0 sh mins"/>
              <a:gd name="p0x0" fmla="*/ 180 w 17400"/>
              <a:gd name="p0y0" fmla="*/ 0 h 1238"/>
              <a:gd name="p0x1" fmla="*/ 17220 w 17400"/>
              <a:gd name="p0y1" fmla="*/ 0 h 1238"/>
              <a:gd name="p0x2" fmla="*/ 17319 w 17400"/>
              <a:gd name="p0y2" fmla="*/ 0 h 1238"/>
              <a:gd name="p0x3" fmla="*/ 17400 w 17400"/>
              <a:gd name="p0y3" fmla="*/ 80 h 1238"/>
              <a:gd name="p0x4" fmla="*/ 17400 w 17400"/>
              <a:gd name="p0y4" fmla="*/ 180 h 1238"/>
              <a:gd name="p0x5" fmla="*/ 17400 w 17400"/>
              <a:gd name="p0y5" fmla="*/ 1058 h 1238"/>
              <a:gd name="p0x6" fmla="*/ 17400 w 17400"/>
              <a:gd name="p0y6" fmla="*/ 1157 h 1238"/>
              <a:gd name="p0x7" fmla="*/ 17319 w 17400"/>
              <a:gd name="p0y7" fmla="*/ 1238 h 1238"/>
              <a:gd name="p0x8" fmla="*/ 17220 w 17400"/>
              <a:gd name="p0y8" fmla="*/ 1238 h 1238"/>
              <a:gd name="p0x9" fmla="*/ 180 w 17400"/>
              <a:gd name="p0y9" fmla="*/ 1238 h 1238"/>
              <a:gd name="p0x10" fmla="*/ 80 w 17400"/>
              <a:gd name="p0y10" fmla="*/ 1238 h 1238"/>
              <a:gd name="p0x11" fmla="*/ 0 w 17400"/>
              <a:gd name="p0y11" fmla="*/ 1157 h 1238"/>
              <a:gd name="p0x12" fmla="*/ 0 w 17400"/>
              <a:gd name="p0y12" fmla="*/ 1058 h 1238"/>
              <a:gd name="p0x13" fmla="*/ 0 w 17400"/>
              <a:gd name="p0y13" fmla="*/ 180 h 1238"/>
              <a:gd name="p0x14" fmla="*/ 0 w 17400"/>
              <a:gd name="p0y14" fmla="*/ 80 h 1238"/>
              <a:gd name="p0x15" fmla="*/ 80 w 17400"/>
              <a:gd name="p0y15" fmla="*/ 0 h 1238"/>
              <a:gd name="p0x16" fmla="*/ 180 w 17400"/>
              <a:gd name="p0y16" fmla="*/ 0 h 1238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62000" y="1339987"/>
            <a:ext cx="5715152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帮助别人才会成就自己</a:t>
            </a: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，这是销售最朴素的成功法则</a:t>
            </a:r>
            <a:endParaRPr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600630" y="1104900"/>
            <a:ext cx="10990740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30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575945" y="2124075"/>
            <a:ext cx="2609850" cy="3234690"/>
          </a:xfrm>
          <a:custGeom>
            <a:avLst/>
            <a:gdLst>
              <a:gd name="sw" fmla="*/ 1 w 4110"/>
              <a:gd name="sh" fmla="*/ 1 h 5093"/>
              <a:gd name="mins" fmla="min sw sh"/>
              <a:gd name="dsw" fmla="+- 0 sw mins"/>
              <a:gd name="dsh" fmla="+- 0 sh mins"/>
              <a:gd name="p0x0" fmla="*/ 180 w 4110"/>
              <a:gd name="p0y0" fmla="*/ 0 h 5093"/>
              <a:gd name="p0x1" fmla="*/ 3930 w 4110"/>
              <a:gd name="p0y1" fmla="*/ 0 h 5093"/>
              <a:gd name="p0x2" fmla="*/ 4029 w 4110"/>
              <a:gd name="p0y2" fmla="*/ 0 h 5093"/>
              <a:gd name="p0x3" fmla="*/ 4110 w 4110"/>
              <a:gd name="p0y3" fmla="*/ 80 h 5093"/>
              <a:gd name="p0x4" fmla="*/ 4110 w 4110"/>
              <a:gd name="p0y4" fmla="*/ 180 h 5093"/>
              <a:gd name="p0x5" fmla="*/ 4110 w 4110"/>
              <a:gd name="p0y5" fmla="*/ 4913 h 5093"/>
              <a:gd name="p0x6" fmla="*/ 4110 w 4110"/>
              <a:gd name="p0y6" fmla="*/ 5012 h 5093"/>
              <a:gd name="p0x7" fmla="*/ 4029 w 4110"/>
              <a:gd name="p0y7" fmla="*/ 5093 h 5093"/>
              <a:gd name="p0x8" fmla="*/ 3930 w 4110"/>
              <a:gd name="p0y8" fmla="*/ 5093 h 5093"/>
              <a:gd name="p0x9" fmla="*/ 180 w 4110"/>
              <a:gd name="p0y9" fmla="*/ 5093 h 5093"/>
              <a:gd name="p0x10" fmla="*/ 80 w 4110"/>
              <a:gd name="p0y10" fmla="*/ 5093 h 5093"/>
              <a:gd name="p0x11" fmla="*/ 0 w 4110"/>
              <a:gd name="p0y11" fmla="*/ 5012 h 5093"/>
              <a:gd name="p0x12" fmla="*/ 0 w 4110"/>
              <a:gd name="p0y12" fmla="*/ 4913 h 5093"/>
              <a:gd name="p0x13" fmla="*/ 0 w 4110"/>
              <a:gd name="p0y13" fmla="*/ 180 h 5093"/>
              <a:gd name="p0x14" fmla="*/ 0 w 4110"/>
              <a:gd name="p0y14" fmla="*/ 80 h 5093"/>
              <a:gd name="p0x15" fmla="*/ 80 w 4110"/>
              <a:gd name="p0y15" fmla="*/ 0 h 5093"/>
              <a:gd name="p0x16" fmla="*/ 180 w 4110"/>
              <a:gd name="p0y16" fmla="*/ 0 h 509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>
            <p:custDataLst>
              <p:tags r:id="rId6"/>
            </p:custDataLst>
          </p:nvPr>
        </p:nvSpPr>
        <p:spPr>
          <a:xfrm>
            <a:off x="771525" y="32385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-2381" t="-12407" r="-2381" b="-12407"/>
          <a:stretch>
            <a:fillRect/>
          </a:stretch>
        </p:blipFill>
        <p:spPr>
          <a:xfrm>
            <a:off x="838200" y="3300730"/>
            <a:ext cx="209550" cy="213995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1190625" y="3227518"/>
            <a:ext cx="135485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感恩的心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771525" y="3680907"/>
            <a:ext cx="2219325" cy="5714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怀有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感恩的心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，珍惜每一个给你机会的客户和伙伴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12"/>
            </p:custDataLst>
          </p:nvPr>
        </p:nvSpPr>
        <p:spPr>
          <a:xfrm>
            <a:off x="610141" y="2129155"/>
            <a:ext cx="2542092" cy="38100"/>
          </a:xfrm>
          <a:custGeom>
            <a:avLst/>
            <a:gdLst>
              <a:gd name="sw" fmla="*/ 1 w 4095"/>
              <a:gd name="sh" fmla="*/ 1 h 60"/>
              <a:gd name="mins" fmla="min sw sh"/>
              <a:gd name="dsw" fmla="+- 0 sw mins"/>
              <a:gd name="dsh" fmla="+- 0 sh mins"/>
              <a:gd name="p0x0" fmla="*/ 60 w 4095"/>
              <a:gd name="p0y0" fmla="*/ 0 h 60"/>
              <a:gd name="p0x1" fmla="*/ 4035 w 4095"/>
              <a:gd name="p0y1" fmla="*/ 0 h 60"/>
              <a:gd name="p0x2" fmla="*/ 4068 w 4095"/>
              <a:gd name="p0y2" fmla="*/ 0 h 60"/>
              <a:gd name="p0x3" fmla="*/ 4095 w 4095"/>
              <a:gd name="p0y3" fmla="*/ 26 h 60"/>
              <a:gd name="p0x4" fmla="*/ 4095 w 4095"/>
              <a:gd name="p0y4" fmla="*/ 60 h 60"/>
              <a:gd name="p0x5" fmla="*/ 0 w 4095"/>
              <a:gd name="p0y5" fmla="*/ 60 h 60"/>
              <a:gd name="p0x6" fmla="*/ 0 w 4095"/>
              <a:gd name="p0y6" fmla="*/ 26 h 60"/>
              <a:gd name="p0x7" fmla="*/ 26 w 4095"/>
              <a:gd name="p0y7" fmla="*/ 0 h 60"/>
              <a:gd name="p0x8" fmla="*/ 60 w 4095"/>
              <a:gd name="p0y8" fmla="*/ 0 h 60"/>
            </a:gdLst>
            <a:ahLst/>
            <a:cxnLst/>
            <a:pathLst>
              <a:path w="4003" h="60">
                <a:moveTo>
                  <a:pt x="134" y="0"/>
                </a:moveTo>
                <a:lnTo>
                  <a:pt x="3869" y="0"/>
                </a:lnTo>
                <a:cubicBezTo>
                  <a:pt x="3922" y="-3"/>
                  <a:pt x="3978" y="30"/>
                  <a:pt x="4003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6" name="任意多边形 15"/>
          <p:cNvSpPr/>
          <p:nvPr>
            <p:custDataLst>
              <p:tags r:id="rId13"/>
            </p:custDataLst>
          </p:nvPr>
        </p:nvSpPr>
        <p:spPr>
          <a:xfrm>
            <a:off x="3385820" y="2124075"/>
            <a:ext cx="2609850" cy="3234690"/>
          </a:xfrm>
          <a:custGeom>
            <a:avLst/>
            <a:gdLst>
              <a:gd name="sw" fmla="*/ 1 w 4110"/>
              <a:gd name="sh" fmla="*/ 1 h 5093"/>
              <a:gd name="mins" fmla="min sw sh"/>
              <a:gd name="dsw" fmla="+- 0 sw mins"/>
              <a:gd name="dsh" fmla="+- 0 sh mins"/>
              <a:gd name="p0x0" fmla="*/ 180 w 4110"/>
              <a:gd name="p0y0" fmla="*/ 0 h 5093"/>
              <a:gd name="p0x1" fmla="*/ 3930 w 4110"/>
              <a:gd name="p0y1" fmla="*/ 0 h 5093"/>
              <a:gd name="p0x2" fmla="*/ 4029 w 4110"/>
              <a:gd name="p0y2" fmla="*/ 0 h 5093"/>
              <a:gd name="p0x3" fmla="*/ 4110 w 4110"/>
              <a:gd name="p0y3" fmla="*/ 80 h 5093"/>
              <a:gd name="p0x4" fmla="*/ 4110 w 4110"/>
              <a:gd name="p0y4" fmla="*/ 180 h 5093"/>
              <a:gd name="p0x5" fmla="*/ 4110 w 4110"/>
              <a:gd name="p0y5" fmla="*/ 4913 h 5093"/>
              <a:gd name="p0x6" fmla="*/ 4110 w 4110"/>
              <a:gd name="p0y6" fmla="*/ 5012 h 5093"/>
              <a:gd name="p0x7" fmla="*/ 4029 w 4110"/>
              <a:gd name="p0y7" fmla="*/ 5093 h 5093"/>
              <a:gd name="p0x8" fmla="*/ 3930 w 4110"/>
              <a:gd name="p0y8" fmla="*/ 5093 h 5093"/>
              <a:gd name="p0x9" fmla="*/ 180 w 4110"/>
              <a:gd name="p0y9" fmla="*/ 5093 h 5093"/>
              <a:gd name="p0x10" fmla="*/ 80 w 4110"/>
              <a:gd name="p0y10" fmla="*/ 5093 h 5093"/>
              <a:gd name="p0x11" fmla="*/ 0 w 4110"/>
              <a:gd name="p0y11" fmla="*/ 5012 h 5093"/>
              <a:gd name="p0x12" fmla="*/ 0 w 4110"/>
              <a:gd name="p0y12" fmla="*/ 4913 h 5093"/>
              <a:gd name="p0x13" fmla="*/ 0 w 4110"/>
              <a:gd name="p0y13" fmla="*/ 180 h 5093"/>
              <a:gd name="p0x14" fmla="*/ 0 w 4110"/>
              <a:gd name="p0y14" fmla="*/ 80 h 5093"/>
              <a:gd name="p0x15" fmla="*/ 80 w 4110"/>
              <a:gd name="p0y15" fmla="*/ 0 h 5093"/>
              <a:gd name="p0x16" fmla="*/ 180 w 4110"/>
              <a:gd name="p0y16" fmla="*/ 0 h 509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>
            <p:custDataLst>
              <p:tags r:id="rId14"/>
            </p:custDataLst>
          </p:nvPr>
        </p:nvSpPr>
        <p:spPr>
          <a:xfrm>
            <a:off x="3581400" y="32385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-2083" t="-12407" r="-2083" b="-12407"/>
          <a:stretch>
            <a:fillRect/>
          </a:stretch>
        </p:blipFill>
        <p:spPr>
          <a:xfrm>
            <a:off x="3633470" y="3300730"/>
            <a:ext cx="238125" cy="213995"/>
          </a:xfrm>
          <a:prstGeom prst="rect">
            <a:avLst/>
          </a:prstGeom>
        </p:spPr>
      </p:pic>
      <p:sp>
        <p:nvSpPr>
          <p:cNvPr id="20" name="文本框 19"/>
          <p:cNvSpPr txBox="1"/>
          <p:nvPr>
            <p:custDataLst>
              <p:tags r:id="rId18"/>
            </p:custDataLst>
          </p:nvPr>
        </p:nvSpPr>
        <p:spPr>
          <a:xfrm>
            <a:off x="4000500" y="3227518"/>
            <a:ext cx="810816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惜缘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9"/>
            </p:custDataLst>
          </p:nvPr>
        </p:nvSpPr>
        <p:spPr>
          <a:xfrm>
            <a:off x="3581400" y="3680907"/>
            <a:ext cx="2219325" cy="5714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每一次相遇都是难得的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缘分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，不要轻易辜负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20"/>
            </p:custDataLst>
          </p:nvPr>
        </p:nvSpPr>
        <p:spPr>
          <a:xfrm>
            <a:off x="3420016" y="2129155"/>
            <a:ext cx="2542092" cy="38100"/>
          </a:xfrm>
          <a:custGeom>
            <a:avLst/>
            <a:gdLst>
              <a:gd name="sw" fmla="*/ 1 w 4095"/>
              <a:gd name="sh" fmla="*/ 1 h 60"/>
              <a:gd name="mins" fmla="min sw sh"/>
              <a:gd name="dsw" fmla="+- 0 sw mins"/>
              <a:gd name="dsh" fmla="+- 0 sh mins"/>
              <a:gd name="p0x0" fmla="*/ 60 w 4095"/>
              <a:gd name="p0y0" fmla="*/ 0 h 60"/>
              <a:gd name="p0x1" fmla="*/ 4035 w 4095"/>
              <a:gd name="p0y1" fmla="*/ 0 h 60"/>
              <a:gd name="p0x2" fmla="*/ 4068 w 4095"/>
              <a:gd name="p0y2" fmla="*/ 0 h 60"/>
              <a:gd name="p0x3" fmla="*/ 4095 w 4095"/>
              <a:gd name="p0y3" fmla="*/ 26 h 60"/>
              <a:gd name="p0x4" fmla="*/ 4095 w 4095"/>
              <a:gd name="p0y4" fmla="*/ 60 h 60"/>
              <a:gd name="p0x5" fmla="*/ 0 w 4095"/>
              <a:gd name="p0y5" fmla="*/ 60 h 60"/>
              <a:gd name="p0x6" fmla="*/ 0 w 4095"/>
              <a:gd name="p0y6" fmla="*/ 26 h 60"/>
              <a:gd name="p0x7" fmla="*/ 26 w 4095"/>
              <a:gd name="p0y7" fmla="*/ 0 h 60"/>
              <a:gd name="p0x8" fmla="*/ 60 w 4095"/>
              <a:gd name="p0y8" fmla="*/ 0 h 60"/>
            </a:gdLst>
            <a:ahLst/>
            <a:cxnLst/>
            <a:pathLst>
              <a:path w="4003" h="60">
                <a:moveTo>
                  <a:pt x="134" y="0"/>
                </a:moveTo>
                <a:lnTo>
                  <a:pt x="3869" y="0"/>
                </a:lnTo>
                <a:cubicBezTo>
                  <a:pt x="3922" y="-3"/>
                  <a:pt x="3978" y="30"/>
                  <a:pt x="4003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3" name="任意多边形 22"/>
          <p:cNvSpPr/>
          <p:nvPr>
            <p:custDataLst>
              <p:tags r:id="rId21"/>
            </p:custDataLst>
          </p:nvPr>
        </p:nvSpPr>
        <p:spPr>
          <a:xfrm>
            <a:off x="6195695" y="2124075"/>
            <a:ext cx="2609850" cy="3234690"/>
          </a:xfrm>
          <a:custGeom>
            <a:avLst/>
            <a:gdLst>
              <a:gd name="sw" fmla="*/ 1 w 4110"/>
              <a:gd name="sh" fmla="*/ 1 h 5093"/>
              <a:gd name="mins" fmla="min sw sh"/>
              <a:gd name="dsw" fmla="+- 0 sw mins"/>
              <a:gd name="dsh" fmla="+- 0 sh mins"/>
              <a:gd name="p0x0" fmla="*/ 180 w 4110"/>
              <a:gd name="p0y0" fmla="*/ 0 h 5093"/>
              <a:gd name="p0x1" fmla="*/ 3930 w 4110"/>
              <a:gd name="p0y1" fmla="*/ 0 h 5093"/>
              <a:gd name="p0x2" fmla="*/ 4029 w 4110"/>
              <a:gd name="p0y2" fmla="*/ 0 h 5093"/>
              <a:gd name="p0x3" fmla="*/ 4110 w 4110"/>
              <a:gd name="p0y3" fmla="*/ 80 h 5093"/>
              <a:gd name="p0x4" fmla="*/ 4110 w 4110"/>
              <a:gd name="p0y4" fmla="*/ 180 h 5093"/>
              <a:gd name="p0x5" fmla="*/ 4110 w 4110"/>
              <a:gd name="p0y5" fmla="*/ 4913 h 5093"/>
              <a:gd name="p0x6" fmla="*/ 4110 w 4110"/>
              <a:gd name="p0y6" fmla="*/ 5012 h 5093"/>
              <a:gd name="p0x7" fmla="*/ 4029 w 4110"/>
              <a:gd name="p0y7" fmla="*/ 5093 h 5093"/>
              <a:gd name="p0x8" fmla="*/ 3930 w 4110"/>
              <a:gd name="p0y8" fmla="*/ 5093 h 5093"/>
              <a:gd name="p0x9" fmla="*/ 180 w 4110"/>
              <a:gd name="p0y9" fmla="*/ 5093 h 5093"/>
              <a:gd name="p0x10" fmla="*/ 80 w 4110"/>
              <a:gd name="p0y10" fmla="*/ 5093 h 5093"/>
              <a:gd name="p0x11" fmla="*/ 0 w 4110"/>
              <a:gd name="p0y11" fmla="*/ 5012 h 5093"/>
              <a:gd name="p0x12" fmla="*/ 0 w 4110"/>
              <a:gd name="p0y12" fmla="*/ 4913 h 5093"/>
              <a:gd name="p0x13" fmla="*/ 0 w 4110"/>
              <a:gd name="p0y13" fmla="*/ 180 h 5093"/>
              <a:gd name="p0x14" fmla="*/ 0 w 4110"/>
              <a:gd name="p0y14" fmla="*/ 80 h 5093"/>
              <a:gd name="p0x15" fmla="*/ 80 w 4110"/>
              <a:gd name="p0y15" fmla="*/ 0 h 5093"/>
              <a:gd name="p0x16" fmla="*/ 180 w 4110"/>
              <a:gd name="p0y16" fmla="*/ 0 h 509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任意多边形 24"/>
          <p:cNvSpPr/>
          <p:nvPr>
            <p:custDataLst>
              <p:tags r:id="rId22"/>
            </p:custDataLst>
          </p:nvPr>
        </p:nvSpPr>
        <p:spPr>
          <a:xfrm>
            <a:off x="6391275" y="306705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>
              <a:alpha val="14902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-2381" t="-3492" r="-2381" b="-3492"/>
          <a:stretch>
            <a:fillRect/>
          </a:stretch>
        </p:blipFill>
        <p:spPr>
          <a:xfrm>
            <a:off x="6457950" y="3129280"/>
            <a:ext cx="209550" cy="213995"/>
          </a:xfrm>
          <a:prstGeom prst="rect">
            <a:avLst/>
          </a:prstGeom>
        </p:spPr>
      </p:pic>
      <p:sp>
        <p:nvSpPr>
          <p:cNvPr id="27" name="文本框 26"/>
          <p:cNvSpPr txBox="1"/>
          <p:nvPr>
            <p:custDataLst>
              <p:tags r:id="rId26"/>
            </p:custDataLst>
          </p:nvPr>
        </p:nvSpPr>
        <p:spPr>
          <a:xfrm>
            <a:off x="6810375" y="3056068"/>
            <a:ext cx="135485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成人达己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27"/>
            </p:custDataLst>
          </p:nvPr>
        </p:nvSpPr>
        <p:spPr>
          <a:xfrm>
            <a:off x="6391275" y="3509457"/>
            <a:ext cx="2219325" cy="5714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帮助别人才会成就自己</a:t>
            </a:r>
            <a:r>
              <a:rPr sz="135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，这是销售最朴素的成功法则</a:t>
            </a:r>
            <a:endParaRPr sz="135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28"/>
            </p:custDataLst>
          </p:nvPr>
        </p:nvSpPr>
        <p:spPr>
          <a:xfrm>
            <a:off x="6391275" y="4187190"/>
            <a:ext cx="533400" cy="228600"/>
          </a:xfrm>
          <a:custGeom>
            <a:avLst/>
            <a:gdLst>
              <a:gd name="sw" fmla="*/ 1 w 840"/>
              <a:gd name="sh" fmla="*/ 1 h 360"/>
              <a:gd name="mins" fmla="min sw sh"/>
              <a:gd name="dsw" fmla="+- 0 sw mins"/>
              <a:gd name="dsh" fmla="+- 0 sh mins"/>
              <a:gd name="p0x0" fmla="*/ 180 w 840"/>
              <a:gd name="p0y0" fmla="*/ 0 h 360"/>
              <a:gd name="p0x1" fmla="*/ 660 w 840"/>
              <a:gd name="p0y1" fmla="*/ 0 h 360"/>
              <a:gd name="p0x2" fmla="*/ 759 w 840"/>
              <a:gd name="p0y2" fmla="*/ 0 h 360"/>
              <a:gd name="p0x3" fmla="*/ 840 w 840"/>
              <a:gd name="p0y3" fmla="*/ 80 h 360"/>
              <a:gd name="p0x4" fmla="*/ 840 w 840"/>
              <a:gd name="p0y4" fmla="*/ 180 h 360"/>
              <a:gd name="p0x5" fmla="*/ 840 w 840"/>
              <a:gd name="p0y5" fmla="*/ 279 h 360"/>
              <a:gd name="p0x6" fmla="*/ 759 w 840"/>
              <a:gd name="p0y6" fmla="*/ 360 h 360"/>
              <a:gd name="p0x7" fmla="*/ 660 w 840"/>
              <a:gd name="p0y7" fmla="*/ 360 h 360"/>
              <a:gd name="p0x8" fmla="*/ 180 w 840"/>
              <a:gd name="p0y8" fmla="*/ 360 h 360"/>
              <a:gd name="p0x9" fmla="*/ 80 w 840"/>
              <a:gd name="p0y9" fmla="*/ 360 h 360"/>
              <a:gd name="p0x10" fmla="*/ 0 w 840"/>
              <a:gd name="p0y10" fmla="*/ 279 h 360"/>
              <a:gd name="p0x11" fmla="*/ 0 w 840"/>
              <a:gd name="p0y11" fmla="*/ 180 h 360"/>
              <a:gd name="p0x12" fmla="*/ 0 w 840"/>
              <a:gd name="p0y12" fmla="*/ 80 h 360"/>
              <a:gd name="p0x13" fmla="*/ 80 w 840"/>
              <a:gd name="p0y13" fmla="*/ 0 h 360"/>
              <a:gd name="p0x14" fmla="*/ 180 w 840"/>
              <a:gd name="p0y14" fmla="*/ 0 h 3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C2E6F5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29"/>
            </p:custDataLst>
          </p:nvPr>
        </p:nvSpPr>
        <p:spPr>
          <a:xfrm>
            <a:off x="6505575" y="4217108"/>
            <a:ext cx="457276" cy="16954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20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核心</a:t>
            </a:r>
            <a:endParaRPr sz="120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30"/>
            </p:custDataLst>
          </p:nvPr>
        </p:nvSpPr>
        <p:spPr>
          <a:xfrm>
            <a:off x="6229891" y="2129155"/>
            <a:ext cx="2542092" cy="38100"/>
          </a:xfrm>
          <a:custGeom>
            <a:avLst/>
            <a:gdLst>
              <a:gd name="sw" fmla="*/ 1 w 4095"/>
              <a:gd name="sh" fmla="*/ 1 h 60"/>
              <a:gd name="mins" fmla="min sw sh"/>
              <a:gd name="dsw" fmla="+- 0 sw mins"/>
              <a:gd name="dsh" fmla="+- 0 sh mins"/>
              <a:gd name="p0x0" fmla="*/ 60 w 4095"/>
              <a:gd name="p0y0" fmla="*/ 0 h 60"/>
              <a:gd name="p0x1" fmla="*/ 4035 w 4095"/>
              <a:gd name="p0y1" fmla="*/ 0 h 60"/>
              <a:gd name="p0x2" fmla="*/ 4068 w 4095"/>
              <a:gd name="p0y2" fmla="*/ 0 h 60"/>
              <a:gd name="p0x3" fmla="*/ 4095 w 4095"/>
              <a:gd name="p0y3" fmla="*/ 26 h 60"/>
              <a:gd name="p0x4" fmla="*/ 4095 w 4095"/>
              <a:gd name="p0y4" fmla="*/ 60 h 60"/>
              <a:gd name="p0x5" fmla="*/ 0 w 4095"/>
              <a:gd name="p0y5" fmla="*/ 60 h 60"/>
              <a:gd name="p0x6" fmla="*/ 0 w 4095"/>
              <a:gd name="p0y6" fmla="*/ 26 h 60"/>
              <a:gd name="p0x7" fmla="*/ 26 w 4095"/>
              <a:gd name="p0y7" fmla="*/ 0 h 60"/>
              <a:gd name="p0x8" fmla="*/ 60 w 4095"/>
              <a:gd name="p0y8" fmla="*/ 0 h 60"/>
            </a:gdLst>
            <a:ahLst/>
            <a:cxnLst/>
            <a:pathLst>
              <a:path w="4003" h="60">
                <a:moveTo>
                  <a:pt x="134" y="0"/>
                </a:moveTo>
                <a:lnTo>
                  <a:pt x="3869" y="0"/>
                </a:lnTo>
                <a:cubicBezTo>
                  <a:pt x="3922" y="-3"/>
                  <a:pt x="3978" y="30"/>
                  <a:pt x="4003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32" name="任意多边形 31"/>
          <p:cNvSpPr/>
          <p:nvPr>
            <p:custDataLst>
              <p:tags r:id="rId31"/>
            </p:custDataLst>
          </p:nvPr>
        </p:nvSpPr>
        <p:spPr>
          <a:xfrm>
            <a:off x="9005570" y="2124075"/>
            <a:ext cx="2609850" cy="3234690"/>
          </a:xfrm>
          <a:custGeom>
            <a:avLst/>
            <a:gdLst>
              <a:gd name="sw" fmla="*/ 1 w 4110"/>
              <a:gd name="sh" fmla="*/ 1 h 5093"/>
              <a:gd name="mins" fmla="min sw sh"/>
              <a:gd name="dsw" fmla="+- 0 sw mins"/>
              <a:gd name="dsh" fmla="+- 0 sh mins"/>
              <a:gd name="p0x0" fmla="*/ 180 w 4110"/>
              <a:gd name="p0y0" fmla="*/ 0 h 5093"/>
              <a:gd name="p0x1" fmla="*/ 3930 w 4110"/>
              <a:gd name="p0y1" fmla="*/ 0 h 5093"/>
              <a:gd name="p0x2" fmla="*/ 4029 w 4110"/>
              <a:gd name="p0y2" fmla="*/ 0 h 5093"/>
              <a:gd name="p0x3" fmla="*/ 4110 w 4110"/>
              <a:gd name="p0y3" fmla="*/ 80 h 5093"/>
              <a:gd name="p0x4" fmla="*/ 4110 w 4110"/>
              <a:gd name="p0y4" fmla="*/ 180 h 5093"/>
              <a:gd name="p0x5" fmla="*/ 4110 w 4110"/>
              <a:gd name="p0y5" fmla="*/ 4913 h 5093"/>
              <a:gd name="p0x6" fmla="*/ 4110 w 4110"/>
              <a:gd name="p0y6" fmla="*/ 5012 h 5093"/>
              <a:gd name="p0x7" fmla="*/ 4029 w 4110"/>
              <a:gd name="p0y7" fmla="*/ 5093 h 5093"/>
              <a:gd name="p0x8" fmla="*/ 3930 w 4110"/>
              <a:gd name="p0y8" fmla="*/ 5093 h 5093"/>
              <a:gd name="p0x9" fmla="*/ 180 w 4110"/>
              <a:gd name="p0y9" fmla="*/ 5093 h 5093"/>
              <a:gd name="p0x10" fmla="*/ 80 w 4110"/>
              <a:gd name="p0y10" fmla="*/ 5093 h 5093"/>
              <a:gd name="p0x11" fmla="*/ 0 w 4110"/>
              <a:gd name="p0y11" fmla="*/ 5012 h 5093"/>
              <a:gd name="p0x12" fmla="*/ 0 w 4110"/>
              <a:gd name="p0y12" fmla="*/ 4913 h 5093"/>
              <a:gd name="p0x13" fmla="*/ 0 w 4110"/>
              <a:gd name="p0y13" fmla="*/ 180 h 5093"/>
              <a:gd name="p0x14" fmla="*/ 0 w 4110"/>
              <a:gd name="p0y14" fmla="*/ 80 h 5093"/>
              <a:gd name="p0x15" fmla="*/ 80 w 4110"/>
              <a:gd name="p0y15" fmla="*/ 0 h 5093"/>
              <a:gd name="p0x16" fmla="*/ 180 w 4110"/>
              <a:gd name="p0y16" fmla="*/ 0 h 509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任意多边形 33"/>
          <p:cNvSpPr/>
          <p:nvPr>
            <p:custDataLst>
              <p:tags r:id="rId32"/>
            </p:custDataLst>
          </p:nvPr>
        </p:nvSpPr>
        <p:spPr>
          <a:xfrm>
            <a:off x="9201150" y="32385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-2381" t="-3492" r="-2381" b="-3492"/>
          <a:stretch>
            <a:fillRect/>
          </a:stretch>
        </p:blipFill>
        <p:spPr>
          <a:xfrm>
            <a:off x="9267825" y="3300730"/>
            <a:ext cx="209550" cy="213995"/>
          </a:xfrm>
          <a:prstGeom prst="rect">
            <a:avLst/>
          </a:prstGeom>
        </p:spPr>
      </p:pic>
      <p:sp>
        <p:nvSpPr>
          <p:cNvPr id="36" name="文本框 35"/>
          <p:cNvSpPr txBox="1"/>
          <p:nvPr>
            <p:custDataLst>
              <p:tags r:id="rId36"/>
            </p:custDataLst>
          </p:nvPr>
        </p:nvSpPr>
        <p:spPr>
          <a:xfrm>
            <a:off x="9620250" y="3227518"/>
            <a:ext cx="135485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经验流动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37"/>
            </p:custDataLst>
          </p:nvPr>
        </p:nvSpPr>
        <p:spPr>
          <a:xfrm>
            <a:off x="9201150" y="3680907"/>
            <a:ext cx="2219325" cy="5714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沟通碰撞，让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经验流动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，团队的力量远大于个人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3" name="任意多边形 32"/>
          <p:cNvSpPr/>
          <p:nvPr>
            <p:custDataLst>
              <p:tags r:id="rId38"/>
            </p:custDataLst>
          </p:nvPr>
        </p:nvSpPr>
        <p:spPr>
          <a:xfrm>
            <a:off x="9039766" y="2129155"/>
            <a:ext cx="2542092" cy="38100"/>
          </a:xfrm>
          <a:custGeom>
            <a:avLst/>
            <a:gdLst>
              <a:gd name="sw" fmla="*/ 1 w 4095"/>
              <a:gd name="sh" fmla="*/ 1 h 60"/>
              <a:gd name="mins" fmla="min sw sh"/>
              <a:gd name="dsw" fmla="+- 0 sw mins"/>
              <a:gd name="dsh" fmla="+- 0 sh mins"/>
              <a:gd name="p0x0" fmla="*/ 60 w 4095"/>
              <a:gd name="p0y0" fmla="*/ 0 h 60"/>
              <a:gd name="p0x1" fmla="*/ 4035 w 4095"/>
              <a:gd name="p0y1" fmla="*/ 0 h 60"/>
              <a:gd name="p0x2" fmla="*/ 4068 w 4095"/>
              <a:gd name="p0y2" fmla="*/ 0 h 60"/>
              <a:gd name="p0x3" fmla="*/ 4095 w 4095"/>
              <a:gd name="p0y3" fmla="*/ 26 h 60"/>
              <a:gd name="p0x4" fmla="*/ 4095 w 4095"/>
              <a:gd name="p0y4" fmla="*/ 60 h 60"/>
              <a:gd name="p0x5" fmla="*/ 0 w 4095"/>
              <a:gd name="p0y5" fmla="*/ 60 h 60"/>
              <a:gd name="p0x6" fmla="*/ 0 w 4095"/>
              <a:gd name="p0y6" fmla="*/ 26 h 60"/>
              <a:gd name="p0x7" fmla="*/ 26 w 4095"/>
              <a:gd name="p0y7" fmla="*/ 0 h 60"/>
              <a:gd name="p0x8" fmla="*/ 60 w 4095"/>
              <a:gd name="p0y8" fmla="*/ 0 h 60"/>
            </a:gdLst>
            <a:ahLst/>
            <a:cxnLst/>
            <a:pathLst>
              <a:path w="4003" h="60">
                <a:moveTo>
                  <a:pt x="134" y="0"/>
                </a:moveTo>
                <a:lnTo>
                  <a:pt x="3869" y="0"/>
                </a:lnTo>
                <a:cubicBezTo>
                  <a:pt x="3922" y="-3"/>
                  <a:pt x="3978" y="30"/>
                  <a:pt x="4003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39" name="任意多边形 38"/>
          <p:cNvSpPr/>
          <p:nvPr>
            <p:custDataLst>
              <p:tags r:id="rId39"/>
            </p:custDataLst>
          </p:nvPr>
        </p:nvSpPr>
        <p:spPr>
          <a:xfrm>
            <a:off x="571500" y="5591810"/>
            <a:ext cx="11049000" cy="885190"/>
          </a:xfrm>
          <a:custGeom>
            <a:avLst/>
            <a:gdLst>
              <a:gd name="sw" fmla="*/ 1 w 17400"/>
              <a:gd name="sh" fmla="*/ 1 h 1393"/>
              <a:gd name="mins" fmla="min sw sh"/>
              <a:gd name="dsw" fmla="+- 0 sw mins"/>
              <a:gd name="dsh" fmla="+- 0 sh mins"/>
              <a:gd name="p0x0" fmla="*/ 180 w 17400"/>
              <a:gd name="p0y0" fmla="*/ 0 h 1393"/>
              <a:gd name="p0x1" fmla="*/ 17220 w 17400"/>
              <a:gd name="p0y1" fmla="*/ 0 h 1393"/>
              <a:gd name="p0x2" fmla="*/ 17319 w 17400"/>
              <a:gd name="p0y2" fmla="*/ 0 h 1393"/>
              <a:gd name="p0x3" fmla="*/ 17400 w 17400"/>
              <a:gd name="p0y3" fmla="*/ 80 h 1393"/>
              <a:gd name="p0x4" fmla="*/ 17400 w 17400"/>
              <a:gd name="p0y4" fmla="*/ 180 h 1393"/>
              <a:gd name="p0x5" fmla="*/ 17400 w 17400"/>
              <a:gd name="p0y5" fmla="*/ 1213 h 1393"/>
              <a:gd name="p0x6" fmla="*/ 17400 w 17400"/>
              <a:gd name="p0y6" fmla="*/ 1312 h 1393"/>
              <a:gd name="p0x7" fmla="*/ 17319 w 17400"/>
              <a:gd name="p0y7" fmla="*/ 1393 h 1393"/>
              <a:gd name="p0x8" fmla="*/ 17220 w 17400"/>
              <a:gd name="p0y8" fmla="*/ 1393 h 1393"/>
              <a:gd name="p0x9" fmla="*/ 180 w 17400"/>
              <a:gd name="p0y9" fmla="*/ 1393 h 1393"/>
              <a:gd name="p0x10" fmla="*/ 80 w 17400"/>
              <a:gd name="p0y10" fmla="*/ 1393 h 1393"/>
              <a:gd name="p0x11" fmla="*/ 0 w 17400"/>
              <a:gd name="p0y11" fmla="*/ 1312 h 1393"/>
              <a:gd name="p0x12" fmla="*/ 0 w 17400"/>
              <a:gd name="p0y12" fmla="*/ 1213 h 1393"/>
              <a:gd name="p0x13" fmla="*/ 0 w 17400"/>
              <a:gd name="p0y13" fmla="*/ 180 h 1393"/>
              <a:gd name="p0x14" fmla="*/ 0 w 17400"/>
              <a:gd name="p0y14" fmla="*/ 80 h 1393"/>
              <a:gd name="p0x15" fmla="*/ 80 w 17400"/>
              <a:gd name="p0y15" fmla="*/ 0 h 1393"/>
              <a:gd name="p0x16" fmla="*/ 180 w 17400"/>
              <a:gd name="p0y16" fmla="*/ 0 h 139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文本框 40"/>
          <p:cNvSpPr txBox="1"/>
          <p:nvPr>
            <p:custDataLst>
              <p:tags r:id="rId40"/>
            </p:custDataLst>
          </p:nvPr>
        </p:nvSpPr>
        <p:spPr>
          <a:xfrm>
            <a:off x="762000" y="5876573"/>
            <a:ext cx="7315353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我们经常要带着遗憾重新开始；但只要是对的方向，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重蹈覆辙就对了</a:t>
            </a:r>
            <a:endParaRPr b="1">
              <a:solidFill>
                <a:srgbClr val="1A3B5C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0" name="任意多边形 39"/>
          <p:cNvSpPr/>
          <p:nvPr>
            <p:custDataLst>
              <p:tags r:id="rId41"/>
            </p:custDataLst>
          </p:nvPr>
        </p:nvSpPr>
        <p:spPr>
          <a:xfrm>
            <a:off x="600668" y="5591872"/>
            <a:ext cx="10990663" cy="38038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730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处世智慧与格局提升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156970"/>
            <a:ext cx="11049000" cy="666750"/>
          </a:xfrm>
          <a:custGeom>
            <a:avLst/>
            <a:gdLst>
              <a:gd name="sw" fmla="*/ 1 w 17400"/>
              <a:gd name="sh" fmla="*/ 1 h 1050"/>
              <a:gd name="mins" fmla="min sw sh"/>
              <a:gd name="dsw" fmla="+- 0 sw mins"/>
              <a:gd name="dsh" fmla="+- 0 sh mins"/>
              <a:gd name="p0x0" fmla="*/ 180 w 17400"/>
              <a:gd name="p0y0" fmla="*/ 0 h 1050"/>
              <a:gd name="p0x1" fmla="*/ 17220 w 17400"/>
              <a:gd name="p0y1" fmla="*/ 0 h 1050"/>
              <a:gd name="p0x2" fmla="*/ 17319 w 17400"/>
              <a:gd name="p0y2" fmla="*/ 0 h 1050"/>
              <a:gd name="p0x3" fmla="*/ 17400 w 17400"/>
              <a:gd name="p0y3" fmla="*/ 80 h 1050"/>
              <a:gd name="p0x4" fmla="*/ 17400 w 17400"/>
              <a:gd name="p0y4" fmla="*/ 180 h 1050"/>
              <a:gd name="p0x5" fmla="*/ 17400 w 17400"/>
              <a:gd name="p0y5" fmla="*/ 870 h 1050"/>
              <a:gd name="p0x6" fmla="*/ 17400 w 17400"/>
              <a:gd name="p0y6" fmla="*/ 969 h 1050"/>
              <a:gd name="p0x7" fmla="*/ 17319 w 17400"/>
              <a:gd name="p0y7" fmla="*/ 1050 h 1050"/>
              <a:gd name="p0x8" fmla="*/ 17220 w 17400"/>
              <a:gd name="p0y8" fmla="*/ 1050 h 1050"/>
              <a:gd name="p0x9" fmla="*/ 180 w 17400"/>
              <a:gd name="p0y9" fmla="*/ 1050 h 1050"/>
              <a:gd name="p0x10" fmla="*/ 80 w 17400"/>
              <a:gd name="p0y10" fmla="*/ 1050 h 1050"/>
              <a:gd name="p0x11" fmla="*/ 0 w 17400"/>
              <a:gd name="p0y11" fmla="*/ 969 h 1050"/>
              <a:gd name="p0x12" fmla="*/ 0 w 17400"/>
              <a:gd name="p0y12" fmla="*/ 870 h 1050"/>
              <a:gd name="p0x13" fmla="*/ 0 w 17400"/>
              <a:gd name="p0y13" fmla="*/ 180 h 1050"/>
              <a:gd name="p0x14" fmla="*/ 0 w 17400"/>
              <a:gd name="p0y14" fmla="*/ 80 h 1050"/>
              <a:gd name="p0x15" fmla="*/ 80 w 17400"/>
              <a:gd name="p0y15" fmla="*/ 0 h 1050"/>
              <a:gd name="p0x16" fmla="*/ 180 w 17400"/>
              <a:gd name="p0y16" fmla="*/ 0 h 10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62000" y="1332548"/>
            <a:ext cx="4572295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高手看到了更多的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限制</a:t>
            </a: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，而非享受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随心所欲</a:t>
            </a:r>
            <a:endParaRPr b="1">
              <a:solidFill>
                <a:srgbClr val="1A3B5C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600612" y="1156970"/>
            <a:ext cx="10990776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575945" y="2109470"/>
            <a:ext cx="5457825" cy="1371600"/>
          </a:xfrm>
          <a:custGeom>
            <a:avLst/>
            <a:gdLst>
              <a:gd name="sw" fmla="*/ 1 w 8595"/>
              <a:gd name="sh" fmla="*/ 1 h 2160"/>
              <a:gd name="mins" fmla="min sw sh"/>
              <a:gd name="dsw" fmla="+- 0 sw mins"/>
              <a:gd name="dsh" fmla="+- 0 sh mins"/>
              <a:gd name="p0x0" fmla="*/ 180 w 8595"/>
              <a:gd name="p0y0" fmla="*/ 0 h 2160"/>
              <a:gd name="p0x1" fmla="*/ 8415 w 8595"/>
              <a:gd name="p0y1" fmla="*/ 0 h 2160"/>
              <a:gd name="p0x2" fmla="*/ 8514 w 8595"/>
              <a:gd name="p0y2" fmla="*/ 0 h 2160"/>
              <a:gd name="p0x3" fmla="*/ 8595 w 8595"/>
              <a:gd name="p0y3" fmla="*/ 80 h 2160"/>
              <a:gd name="p0x4" fmla="*/ 8595 w 8595"/>
              <a:gd name="p0y4" fmla="*/ 180 h 2160"/>
              <a:gd name="p0x5" fmla="*/ 8595 w 8595"/>
              <a:gd name="p0y5" fmla="*/ 1980 h 2160"/>
              <a:gd name="p0x6" fmla="*/ 8595 w 8595"/>
              <a:gd name="p0y6" fmla="*/ 2079 h 2160"/>
              <a:gd name="p0x7" fmla="*/ 8514 w 8595"/>
              <a:gd name="p0y7" fmla="*/ 2160 h 2160"/>
              <a:gd name="p0x8" fmla="*/ 8415 w 8595"/>
              <a:gd name="p0y8" fmla="*/ 2160 h 2160"/>
              <a:gd name="p0x9" fmla="*/ 180 w 8595"/>
              <a:gd name="p0y9" fmla="*/ 2160 h 2160"/>
              <a:gd name="p0x10" fmla="*/ 80 w 8595"/>
              <a:gd name="p0y10" fmla="*/ 2160 h 2160"/>
              <a:gd name="p0x11" fmla="*/ 0 w 8595"/>
              <a:gd name="p0y11" fmla="*/ 2079 h 2160"/>
              <a:gd name="p0x12" fmla="*/ 0 w 8595"/>
              <a:gd name="p0y12" fmla="*/ 1980 h 2160"/>
              <a:gd name="p0x13" fmla="*/ 0 w 8595"/>
              <a:gd name="p0y13" fmla="*/ 180 h 2160"/>
              <a:gd name="p0x14" fmla="*/ 0 w 8595"/>
              <a:gd name="p0y14" fmla="*/ 80 h 2160"/>
              <a:gd name="p0x15" fmla="*/ 80 w 8595"/>
              <a:gd name="p0y15" fmla="*/ 0 h 2160"/>
              <a:gd name="p0x16" fmla="*/ 180 w 8595"/>
              <a:gd name="p0y16" fmla="*/ 0 h 21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>
            <p:custDataLst>
              <p:tags r:id="rId6"/>
            </p:custDataLst>
          </p:nvPr>
        </p:nvSpPr>
        <p:spPr>
          <a:xfrm>
            <a:off x="695325" y="22383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80 w 420"/>
              <a:gd name="p0y0" fmla="*/ 0 h 420"/>
              <a:gd name="p0x1" fmla="*/ 240 w 420"/>
              <a:gd name="p0y1" fmla="*/ 0 h 420"/>
              <a:gd name="p0x2" fmla="*/ 339 w 420"/>
              <a:gd name="p0y2" fmla="*/ 0 h 420"/>
              <a:gd name="p0x3" fmla="*/ 420 w 420"/>
              <a:gd name="p0y3" fmla="*/ 80 h 420"/>
              <a:gd name="p0x4" fmla="*/ 420 w 420"/>
              <a:gd name="p0y4" fmla="*/ 180 h 420"/>
              <a:gd name="p0x5" fmla="*/ 420 w 420"/>
              <a:gd name="p0y5" fmla="*/ 240 h 420"/>
              <a:gd name="p0x6" fmla="*/ 420 w 420"/>
              <a:gd name="p0y6" fmla="*/ 339 h 420"/>
              <a:gd name="p0x7" fmla="*/ 339 w 420"/>
              <a:gd name="p0y7" fmla="*/ 420 h 420"/>
              <a:gd name="p0x8" fmla="*/ 240 w 420"/>
              <a:gd name="p0y8" fmla="*/ 420 h 420"/>
              <a:gd name="p0x9" fmla="*/ 180 w 420"/>
              <a:gd name="p0y9" fmla="*/ 420 h 420"/>
              <a:gd name="p0x10" fmla="*/ 80 w 420"/>
              <a:gd name="p0y10" fmla="*/ 420 h 420"/>
              <a:gd name="p0x11" fmla="*/ 0 w 420"/>
              <a:gd name="p0y11" fmla="*/ 339 h 420"/>
              <a:gd name="p0x12" fmla="*/ 0 w 420"/>
              <a:gd name="p0y12" fmla="*/ 240 h 420"/>
              <a:gd name="p0x13" fmla="*/ 0 w 420"/>
              <a:gd name="p0y13" fmla="*/ 180 h 420"/>
              <a:gd name="p0x14" fmla="*/ 0 w 420"/>
              <a:gd name="p0y14" fmla="*/ 80 h 420"/>
              <a:gd name="p0x15" fmla="*/ 80 w 420"/>
              <a:gd name="p0y15" fmla="*/ 0 h 420"/>
              <a:gd name="p0x16" fmla="*/ 18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2" name="图片 11" descr="aac25518-900d-11f1-88be-4a5d2f1bf255"/>
          <p:cNvPicPr/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52475" y="2295525"/>
            <a:ext cx="152400" cy="1524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0"/>
            </p:custDataLst>
          </p:nvPr>
        </p:nvSpPr>
        <p:spPr>
          <a:xfrm>
            <a:off x="1038225" y="2213610"/>
            <a:ext cx="1394517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行动见真章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695325" y="2556510"/>
            <a:ext cx="5219700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开教练车有两种人：开得极好的是老司机，开得极烂的是学员。车子外表看不出，动起来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就能判断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。销售也一样，行动起来才知道深浅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2"/>
            </p:custDataLst>
          </p:nvPr>
        </p:nvSpPr>
        <p:spPr>
          <a:xfrm>
            <a:off x="699770" y="3157220"/>
            <a:ext cx="428625" cy="219075"/>
          </a:xfrm>
          <a:custGeom>
            <a:avLst/>
            <a:gdLst>
              <a:gd name="sw" fmla="*/ 1 w 675"/>
              <a:gd name="sh" fmla="*/ 1 h 345"/>
              <a:gd name="mins" fmla="min sw sh"/>
              <a:gd name="dsw" fmla="+- 0 sw mins"/>
              <a:gd name="dsh" fmla="+- 0 sh mins"/>
              <a:gd name="p0x0" fmla="*/ 172 w 675"/>
              <a:gd name="p0y0" fmla="*/ 0 h 345"/>
              <a:gd name="p0x1" fmla="*/ 502 w 675"/>
              <a:gd name="p0y1" fmla="*/ 0 h 345"/>
              <a:gd name="p0x2" fmla="*/ 597 w 675"/>
              <a:gd name="p0y2" fmla="*/ 0 h 345"/>
              <a:gd name="p0x3" fmla="*/ 675 w 675"/>
              <a:gd name="p0y3" fmla="*/ 77 h 345"/>
              <a:gd name="p0x4" fmla="*/ 675 w 675"/>
              <a:gd name="p0y4" fmla="*/ 172 h 345"/>
              <a:gd name="p0x5" fmla="*/ 675 w 675"/>
              <a:gd name="p0y5" fmla="*/ 267 h 345"/>
              <a:gd name="p0x6" fmla="*/ 597 w 675"/>
              <a:gd name="p0y6" fmla="*/ 345 h 345"/>
              <a:gd name="p0x7" fmla="*/ 502 w 675"/>
              <a:gd name="p0y7" fmla="*/ 345 h 345"/>
              <a:gd name="p0x8" fmla="*/ 172 w 675"/>
              <a:gd name="p0y8" fmla="*/ 345 h 345"/>
              <a:gd name="p0x9" fmla="*/ 77 w 675"/>
              <a:gd name="p0y9" fmla="*/ 345 h 345"/>
              <a:gd name="p0x10" fmla="*/ 0 w 675"/>
              <a:gd name="p0y10" fmla="*/ 267 h 345"/>
              <a:gd name="p0x11" fmla="*/ 0 w 675"/>
              <a:gd name="p0y11" fmla="*/ 172 h 345"/>
              <a:gd name="p0x12" fmla="*/ 0 w 675"/>
              <a:gd name="p0y12" fmla="*/ 77 h 345"/>
              <a:gd name="p0x13" fmla="*/ 77 w 675"/>
              <a:gd name="p0y13" fmla="*/ 0 h 345"/>
              <a:gd name="p0x14" fmla="*/ 172 w 67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>
            <a:off x="781050" y="3189923"/>
            <a:ext cx="400126" cy="14954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判断</a:t>
            </a:r>
            <a:endParaRPr sz="1050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14"/>
            </p:custDataLst>
          </p:nvPr>
        </p:nvSpPr>
        <p:spPr>
          <a:xfrm>
            <a:off x="610137" y="2114550"/>
            <a:ext cx="5390076" cy="38100"/>
          </a:xfrm>
          <a:custGeom>
            <a:avLst/>
            <a:gdLst>
              <a:gd name="sw" fmla="*/ 1 w 8580"/>
              <a:gd name="sh" fmla="*/ 1 h 60"/>
              <a:gd name="mins" fmla="min sw sh"/>
              <a:gd name="dsw" fmla="+- 0 sw mins"/>
              <a:gd name="dsh" fmla="+- 0 sh mins"/>
              <a:gd name="p0x0" fmla="*/ 60 w 8580"/>
              <a:gd name="p0y0" fmla="*/ 0 h 60"/>
              <a:gd name="p0x1" fmla="*/ 8520 w 8580"/>
              <a:gd name="p0y1" fmla="*/ 0 h 60"/>
              <a:gd name="p0x2" fmla="*/ 8553 w 8580"/>
              <a:gd name="p0y2" fmla="*/ 0 h 60"/>
              <a:gd name="p0x3" fmla="*/ 8580 w 8580"/>
              <a:gd name="p0y3" fmla="*/ 26 h 60"/>
              <a:gd name="p0x4" fmla="*/ 8580 w 8580"/>
              <a:gd name="p0y4" fmla="*/ 60 h 60"/>
              <a:gd name="p0x5" fmla="*/ 0 w 8580"/>
              <a:gd name="p0y5" fmla="*/ 60 h 60"/>
              <a:gd name="p0x6" fmla="*/ 0 w 8580"/>
              <a:gd name="p0y6" fmla="*/ 26 h 60"/>
              <a:gd name="p0x7" fmla="*/ 26 w 8580"/>
              <a:gd name="p0y7" fmla="*/ 0 h 60"/>
              <a:gd name="p0x8" fmla="*/ 60 w 8580"/>
              <a:gd name="p0y8" fmla="*/ 0 h 60"/>
            </a:gdLst>
            <a:ahLst/>
            <a:cxnLst/>
            <a:pathLst>
              <a:path w="8488" h="60">
                <a:moveTo>
                  <a:pt x="134" y="0"/>
                </a:moveTo>
                <a:lnTo>
                  <a:pt x="8354" y="0"/>
                </a:lnTo>
                <a:cubicBezTo>
                  <a:pt x="8407" y="-3"/>
                  <a:pt x="8463" y="30"/>
                  <a:pt x="848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>
            <p:custDataLst>
              <p:tags r:id="rId15"/>
            </p:custDataLst>
          </p:nvPr>
        </p:nvSpPr>
        <p:spPr>
          <a:xfrm>
            <a:off x="6157595" y="2109470"/>
            <a:ext cx="5457825" cy="1371600"/>
          </a:xfrm>
          <a:custGeom>
            <a:avLst/>
            <a:gdLst>
              <a:gd name="sw" fmla="*/ 1 w 8595"/>
              <a:gd name="sh" fmla="*/ 1 h 2160"/>
              <a:gd name="mins" fmla="min sw sh"/>
              <a:gd name="dsw" fmla="+- 0 sw mins"/>
              <a:gd name="dsh" fmla="+- 0 sh mins"/>
              <a:gd name="p0x0" fmla="*/ 180 w 8595"/>
              <a:gd name="p0y0" fmla="*/ 0 h 2160"/>
              <a:gd name="p0x1" fmla="*/ 8415 w 8595"/>
              <a:gd name="p0y1" fmla="*/ 0 h 2160"/>
              <a:gd name="p0x2" fmla="*/ 8514 w 8595"/>
              <a:gd name="p0y2" fmla="*/ 0 h 2160"/>
              <a:gd name="p0x3" fmla="*/ 8595 w 8595"/>
              <a:gd name="p0y3" fmla="*/ 80 h 2160"/>
              <a:gd name="p0x4" fmla="*/ 8595 w 8595"/>
              <a:gd name="p0y4" fmla="*/ 180 h 2160"/>
              <a:gd name="p0x5" fmla="*/ 8595 w 8595"/>
              <a:gd name="p0y5" fmla="*/ 1980 h 2160"/>
              <a:gd name="p0x6" fmla="*/ 8595 w 8595"/>
              <a:gd name="p0y6" fmla="*/ 2079 h 2160"/>
              <a:gd name="p0x7" fmla="*/ 8514 w 8595"/>
              <a:gd name="p0y7" fmla="*/ 2160 h 2160"/>
              <a:gd name="p0x8" fmla="*/ 8415 w 8595"/>
              <a:gd name="p0y8" fmla="*/ 2160 h 2160"/>
              <a:gd name="p0x9" fmla="*/ 180 w 8595"/>
              <a:gd name="p0y9" fmla="*/ 2160 h 2160"/>
              <a:gd name="p0x10" fmla="*/ 80 w 8595"/>
              <a:gd name="p0y10" fmla="*/ 2160 h 2160"/>
              <a:gd name="p0x11" fmla="*/ 0 w 8595"/>
              <a:gd name="p0y11" fmla="*/ 2079 h 2160"/>
              <a:gd name="p0x12" fmla="*/ 0 w 8595"/>
              <a:gd name="p0y12" fmla="*/ 1980 h 2160"/>
              <a:gd name="p0x13" fmla="*/ 0 w 8595"/>
              <a:gd name="p0y13" fmla="*/ 180 h 2160"/>
              <a:gd name="p0x14" fmla="*/ 0 w 8595"/>
              <a:gd name="p0y14" fmla="*/ 80 h 2160"/>
              <a:gd name="p0x15" fmla="*/ 80 w 8595"/>
              <a:gd name="p0y15" fmla="*/ 0 h 2160"/>
              <a:gd name="p0x16" fmla="*/ 180 w 8595"/>
              <a:gd name="p0y16" fmla="*/ 0 h 21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任意多边形 20"/>
          <p:cNvSpPr/>
          <p:nvPr>
            <p:custDataLst>
              <p:tags r:id="rId16"/>
            </p:custDataLst>
          </p:nvPr>
        </p:nvSpPr>
        <p:spPr>
          <a:xfrm>
            <a:off x="6276975" y="223837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80 w 420"/>
              <a:gd name="p0y0" fmla="*/ 0 h 420"/>
              <a:gd name="p0x1" fmla="*/ 240 w 420"/>
              <a:gd name="p0y1" fmla="*/ 0 h 420"/>
              <a:gd name="p0x2" fmla="*/ 339 w 420"/>
              <a:gd name="p0y2" fmla="*/ 0 h 420"/>
              <a:gd name="p0x3" fmla="*/ 420 w 420"/>
              <a:gd name="p0y3" fmla="*/ 80 h 420"/>
              <a:gd name="p0x4" fmla="*/ 420 w 420"/>
              <a:gd name="p0y4" fmla="*/ 180 h 420"/>
              <a:gd name="p0x5" fmla="*/ 420 w 420"/>
              <a:gd name="p0y5" fmla="*/ 240 h 420"/>
              <a:gd name="p0x6" fmla="*/ 420 w 420"/>
              <a:gd name="p0y6" fmla="*/ 339 h 420"/>
              <a:gd name="p0x7" fmla="*/ 339 w 420"/>
              <a:gd name="p0y7" fmla="*/ 420 h 420"/>
              <a:gd name="p0x8" fmla="*/ 240 w 420"/>
              <a:gd name="p0y8" fmla="*/ 420 h 420"/>
              <a:gd name="p0x9" fmla="*/ 180 w 420"/>
              <a:gd name="p0y9" fmla="*/ 420 h 420"/>
              <a:gd name="p0x10" fmla="*/ 80 w 420"/>
              <a:gd name="p0y10" fmla="*/ 420 h 420"/>
              <a:gd name="p0x11" fmla="*/ 0 w 420"/>
              <a:gd name="p0y11" fmla="*/ 339 h 420"/>
              <a:gd name="p0x12" fmla="*/ 0 w 420"/>
              <a:gd name="p0y12" fmla="*/ 240 h 420"/>
              <a:gd name="p0x13" fmla="*/ 0 w 420"/>
              <a:gd name="p0y13" fmla="*/ 180 h 420"/>
              <a:gd name="p0x14" fmla="*/ 0 w 420"/>
              <a:gd name="p0y14" fmla="*/ 80 h 420"/>
              <a:gd name="p0x15" fmla="*/ 80 w 420"/>
              <a:gd name="p0y15" fmla="*/ 0 h 420"/>
              <a:gd name="p0x16" fmla="*/ 18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2" name="图片 21" descr="aac25738-900d-11f1-88be-4a5d2f1bf255"/>
          <p:cNvPicPr/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6334125" y="2295525"/>
            <a:ext cx="152400" cy="152400"/>
          </a:xfrm>
          <a:prstGeom prst="rect">
            <a:avLst/>
          </a:prstGeom>
        </p:spPr>
      </p:pic>
      <p:sp>
        <p:nvSpPr>
          <p:cNvPr id="24" name="文本框 23"/>
          <p:cNvSpPr txBox="1"/>
          <p:nvPr>
            <p:custDataLst>
              <p:tags r:id="rId20"/>
            </p:custDataLst>
          </p:nvPr>
        </p:nvSpPr>
        <p:spPr>
          <a:xfrm>
            <a:off x="6619875" y="2213610"/>
            <a:ext cx="1394517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勿以貌取人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21"/>
            </p:custDataLst>
          </p:nvPr>
        </p:nvSpPr>
        <p:spPr>
          <a:xfrm>
            <a:off x="6276975" y="2556510"/>
            <a:ext cx="5219700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光看一个人的脸，你不知道他的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腿有多长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。不要以貌取人，也别被表象迷惑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2"/>
            </p:custDataLst>
          </p:nvPr>
        </p:nvSpPr>
        <p:spPr>
          <a:xfrm>
            <a:off x="6281420" y="3157220"/>
            <a:ext cx="428625" cy="219075"/>
          </a:xfrm>
          <a:custGeom>
            <a:avLst/>
            <a:gdLst>
              <a:gd name="sw" fmla="*/ 1 w 675"/>
              <a:gd name="sh" fmla="*/ 1 h 345"/>
              <a:gd name="mins" fmla="min sw sh"/>
              <a:gd name="dsw" fmla="+- 0 sw mins"/>
              <a:gd name="dsh" fmla="+- 0 sh mins"/>
              <a:gd name="p0x0" fmla="*/ 172 w 675"/>
              <a:gd name="p0y0" fmla="*/ 0 h 345"/>
              <a:gd name="p0x1" fmla="*/ 502 w 675"/>
              <a:gd name="p0y1" fmla="*/ 0 h 345"/>
              <a:gd name="p0x2" fmla="*/ 597 w 675"/>
              <a:gd name="p0y2" fmla="*/ 0 h 345"/>
              <a:gd name="p0x3" fmla="*/ 675 w 675"/>
              <a:gd name="p0y3" fmla="*/ 77 h 345"/>
              <a:gd name="p0x4" fmla="*/ 675 w 675"/>
              <a:gd name="p0y4" fmla="*/ 172 h 345"/>
              <a:gd name="p0x5" fmla="*/ 675 w 675"/>
              <a:gd name="p0y5" fmla="*/ 267 h 345"/>
              <a:gd name="p0x6" fmla="*/ 597 w 675"/>
              <a:gd name="p0y6" fmla="*/ 345 h 345"/>
              <a:gd name="p0x7" fmla="*/ 502 w 675"/>
              <a:gd name="p0y7" fmla="*/ 345 h 345"/>
              <a:gd name="p0x8" fmla="*/ 172 w 675"/>
              <a:gd name="p0y8" fmla="*/ 345 h 345"/>
              <a:gd name="p0x9" fmla="*/ 77 w 675"/>
              <a:gd name="p0y9" fmla="*/ 345 h 345"/>
              <a:gd name="p0x10" fmla="*/ 0 w 675"/>
              <a:gd name="p0y10" fmla="*/ 267 h 345"/>
              <a:gd name="p0x11" fmla="*/ 0 w 675"/>
              <a:gd name="p0y11" fmla="*/ 172 h 345"/>
              <a:gd name="p0x12" fmla="*/ 0 w 675"/>
              <a:gd name="p0y12" fmla="*/ 77 h 345"/>
              <a:gd name="p0x13" fmla="*/ 77 w 675"/>
              <a:gd name="p0y13" fmla="*/ 0 h 345"/>
              <a:gd name="p0x14" fmla="*/ 172 w 67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23"/>
            </p:custDataLst>
          </p:nvPr>
        </p:nvSpPr>
        <p:spPr>
          <a:xfrm>
            <a:off x="6362700" y="3189923"/>
            <a:ext cx="400126" cy="14954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表象</a:t>
            </a:r>
            <a:endParaRPr sz="1050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24"/>
            </p:custDataLst>
          </p:nvPr>
        </p:nvSpPr>
        <p:spPr>
          <a:xfrm>
            <a:off x="6191787" y="2114550"/>
            <a:ext cx="5390076" cy="38100"/>
          </a:xfrm>
          <a:custGeom>
            <a:avLst/>
            <a:gdLst>
              <a:gd name="sw" fmla="*/ 1 w 8580"/>
              <a:gd name="sh" fmla="*/ 1 h 60"/>
              <a:gd name="mins" fmla="min sw sh"/>
              <a:gd name="dsw" fmla="+- 0 sw mins"/>
              <a:gd name="dsh" fmla="+- 0 sh mins"/>
              <a:gd name="p0x0" fmla="*/ 60 w 8580"/>
              <a:gd name="p0y0" fmla="*/ 0 h 60"/>
              <a:gd name="p0x1" fmla="*/ 8520 w 8580"/>
              <a:gd name="p0y1" fmla="*/ 0 h 60"/>
              <a:gd name="p0x2" fmla="*/ 8553 w 8580"/>
              <a:gd name="p0y2" fmla="*/ 0 h 60"/>
              <a:gd name="p0x3" fmla="*/ 8580 w 8580"/>
              <a:gd name="p0y3" fmla="*/ 26 h 60"/>
              <a:gd name="p0x4" fmla="*/ 8580 w 8580"/>
              <a:gd name="p0y4" fmla="*/ 60 h 60"/>
              <a:gd name="p0x5" fmla="*/ 0 w 8580"/>
              <a:gd name="p0y5" fmla="*/ 60 h 60"/>
              <a:gd name="p0x6" fmla="*/ 0 w 8580"/>
              <a:gd name="p0y6" fmla="*/ 26 h 60"/>
              <a:gd name="p0x7" fmla="*/ 26 w 8580"/>
              <a:gd name="p0y7" fmla="*/ 0 h 60"/>
              <a:gd name="p0x8" fmla="*/ 60 w 8580"/>
              <a:gd name="p0y8" fmla="*/ 0 h 60"/>
            </a:gdLst>
            <a:ahLst/>
            <a:cxnLst/>
            <a:pathLst>
              <a:path w="8488" h="60">
                <a:moveTo>
                  <a:pt x="134" y="0"/>
                </a:moveTo>
                <a:lnTo>
                  <a:pt x="8354" y="0"/>
                </a:lnTo>
                <a:cubicBezTo>
                  <a:pt x="8407" y="-3"/>
                  <a:pt x="8463" y="30"/>
                  <a:pt x="848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9" name="任意多边形 28"/>
          <p:cNvSpPr/>
          <p:nvPr>
            <p:custDataLst>
              <p:tags r:id="rId25"/>
            </p:custDataLst>
          </p:nvPr>
        </p:nvSpPr>
        <p:spPr>
          <a:xfrm>
            <a:off x="575945" y="3604895"/>
            <a:ext cx="5457825" cy="1371600"/>
          </a:xfrm>
          <a:custGeom>
            <a:avLst/>
            <a:gdLst>
              <a:gd name="sw" fmla="*/ 1 w 8595"/>
              <a:gd name="sh" fmla="*/ 1 h 2160"/>
              <a:gd name="mins" fmla="min sw sh"/>
              <a:gd name="dsw" fmla="+- 0 sw mins"/>
              <a:gd name="dsh" fmla="+- 0 sh mins"/>
              <a:gd name="p0x0" fmla="*/ 180 w 8595"/>
              <a:gd name="p0y0" fmla="*/ 0 h 2160"/>
              <a:gd name="p0x1" fmla="*/ 8415 w 8595"/>
              <a:gd name="p0y1" fmla="*/ 0 h 2160"/>
              <a:gd name="p0x2" fmla="*/ 8514 w 8595"/>
              <a:gd name="p0y2" fmla="*/ 0 h 2160"/>
              <a:gd name="p0x3" fmla="*/ 8595 w 8595"/>
              <a:gd name="p0y3" fmla="*/ 80 h 2160"/>
              <a:gd name="p0x4" fmla="*/ 8595 w 8595"/>
              <a:gd name="p0y4" fmla="*/ 180 h 2160"/>
              <a:gd name="p0x5" fmla="*/ 8595 w 8595"/>
              <a:gd name="p0y5" fmla="*/ 1980 h 2160"/>
              <a:gd name="p0x6" fmla="*/ 8595 w 8595"/>
              <a:gd name="p0y6" fmla="*/ 2079 h 2160"/>
              <a:gd name="p0x7" fmla="*/ 8514 w 8595"/>
              <a:gd name="p0y7" fmla="*/ 2160 h 2160"/>
              <a:gd name="p0x8" fmla="*/ 8415 w 8595"/>
              <a:gd name="p0y8" fmla="*/ 2160 h 2160"/>
              <a:gd name="p0x9" fmla="*/ 180 w 8595"/>
              <a:gd name="p0y9" fmla="*/ 2160 h 2160"/>
              <a:gd name="p0x10" fmla="*/ 80 w 8595"/>
              <a:gd name="p0y10" fmla="*/ 2160 h 2160"/>
              <a:gd name="p0x11" fmla="*/ 0 w 8595"/>
              <a:gd name="p0y11" fmla="*/ 2079 h 2160"/>
              <a:gd name="p0x12" fmla="*/ 0 w 8595"/>
              <a:gd name="p0y12" fmla="*/ 1980 h 2160"/>
              <a:gd name="p0x13" fmla="*/ 0 w 8595"/>
              <a:gd name="p0y13" fmla="*/ 180 h 2160"/>
              <a:gd name="p0x14" fmla="*/ 0 w 8595"/>
              <a:gd name="p0y14" fmla="*/ 80 h 2160"/>
              <a:gd name="p0x15" fmla="*/ 80 w 8595"/>
              <a:gd name="p0y15" fmla="*/ 0 h 2160"/>
              <a:gd name="p0x16" fmla="*/ 180 w 8595"/>
              <a:gd name="p0y16" fmla="*/ 0 h 21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任意多边形 30"/>
          <p:cNvSpPr/>
          <p:nvPr>
            <p:custDataLst>
              <p:tags r:id="rId26"/>
            </p:custDataLst>
          </p:nvPr>
        </p:nvSpPr>
        <p:spPr>
          <a:xfrm>
            <a:off x="695325" y="38290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80 w 420"/>
              <a:gd name="p0y0" fmla="*/ 0 h 420"/>
              <a:gd name="p0x1" fmla="*/ 240 w 420"/>
              <a:gd name="p0y1" fmla="*/ 0 h 420"/>
              <a:gd name="p0x2" fmla="*/ 339 w 420"/>
              <a:gd name="p0y2" fmla="*/ 0 h 420"/>
              <a:gd name="p0x3" fmla="*/ 420 w 420"/>
              <a:gd name="p0y3" fmla="*/ 80 h 420"/>
              <a:gd name="p0x4" fmla="*/ 420 w 420"/>
              <a:gd name="p0y4" fmla="*/ 180 h 420"/>
              <a:gd name="p0x5" fmla="*/ 420 w 420"/>
              <a:gd name="p0y5" fmla="*/ 240 h 420"/>
              <a:gd name="p0x6" fmla="*/ 420 w 420"/>
              <a:gd name="p0y6" fmla="*/ 339 h 420"/>
              <a:gd name="p0x7" fmla="*/ 339 w 420"/>
              <a:gd name="p0y7" fmla="*/ 420 h 420"/>
              <a:gd name="p0x8" fmla="*/ 240 w 420"/>
              <a:gd name="p0y8" fmla="*/ 420 h 420"/>
              <a:gd name="p0x9" fmla="*/ 180 w 420"/>
              <a:gd name="p0y9" fmla="*/ 420 h 420"/>
              <a:gd name="p0x10" fmla="*/ 80 w 420"/>
              <a:gd name="p0y10" fmla="*/ 420 h 420"/>
              <a:gd name="p0x11" fmla="*/ 0 w 420"/>
              <a:gd name="p0y11" fmla="*/ 339 h 420"/>
              <a:gd name="p0x12" fmla="*/ 0 w 420"/>
              <a:gd name="p0y12" fmla="*/ 240 h 420"/>
              <a:gd name="p0x13" fmla="*/ 0 w 420"/>
              <a:gd name="p0y13" fmla="*/ 180 h 420"/>
              <a:gd name="p0x14" fmla="*/ 0 w 420"/>
              <a:gd name="p0y14" fmla="*/ 80 h 420"/>
              <a:gd name="p0x15" fmla="*/ 80 w 420"/>
              <a:gd name="p0y15" fmla="*/ 0 h 420"/>
              <a:gd name="p0x16" fmla="*/ 18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 descr="aac2586d-900d-11f1-88be-4a5d2f1bf255"/>
          <p:cNvPicPr/>
          <p:nvPr>
            <p:custDataLst>
              <p:tags r:id="rId27"/>
            </p:custDataLst>
          </p:nvPr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752475" y="3886200"/>
            <a:ext cx="152400" cy="152400"/>
          </a:xfrm>
          <a:prstGeom prst="rect">
            <a:avLst/>
          </a:prstGeom>
        </p:spPr>
      </p:pic>
      <p:sp>
        <p:nvSpPr>
          <p:cNvPr id="34" name="文本框 33"/>
          <p:cNvSpPr txBox="1"/>
          <p:nvPr>
            <p:custDataLst>
              <p:tags r:id="rId30"/>
            </p:custDataLst>
          </p:nvPr>
        </p:nvSpPr>
        <p:spPr>
          <a:xfrm>
            <a:off x="1038225" y="3804285"/>
            <a:ext cx="1161307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迂回作战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31"/>
            </p:custDataLst>
          </p:nvPr>
        </p:nvSpPr>
        <p:spPr>
          <a:xfrm>
            <a:off x="695325" y="4166235"/>
            <a:ext cx="521970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且退且战，顺势而为，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迂回前进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。销售不是一味猛冲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6" name="任意多边形 35"/>
          <p:cNvSpPr/>
          <p:nvPr>
            <p:custDataLst>
              <p:tags r:id="rId32"/>
            </p:custDataLst>
          </p:nvPr>
        </p:nvSpPr>
        <p:spPr>
          <a:xfrm>
            <a:off x="699770" y="4538345"/>
            <a:ext cx="428625" cy="219075"/>
          </a:xfrm>
          <a:custGeom>
            <a:avLst/>
            <a:gdLst>
              <a:gd name="sw" fmla="*/ 1 w 675"/>
              <a:gd name="sh" fmla="*/ 1 h 345"/>
              <a:gd name="mins" fmla="min sw sh"/>
              <a:gd name="dsw" fmla="+- 0 sw mins"/>
              <a:gd name="dsh" fmla="+- 0 sh mins"/>
              <a:gd name="p0x0" fmla="*/ 172 w 675"/>
              <a:gd name="p0y0" fmla="*/ 0 h 345"/>
              <a:gd name="p0x1" fmla="*/ 502 w 675"/>
              <a:gd name="p0y1" fmla="*/ 0 h 345"/>
              <a:gd name="p0x2" fmla="*/ 597 w 675"/>
              <a:gd name="p0y2" fmla="*/ 0 h 345"/>
              <a:gd name="p0x3" fmla="*/ 675 w 675"/>
              <a:gd name="p0y3" fmla="*/ 77 h 345"/>
              <a:gd name="p0x4" fmla="*/ 675 w 675"/>
              <a:gd name="p0y4" fmla="*/ 172 h 345"/>
              <a:gd name="p0x5" fmla="*/ 675 w 675"/>
              <a:gd name="p0y5" fmla="*/ 267 h 345"/>
              <a:gd name="p0x6" fmla="*/ 597 w 675"/>
              <a:gd name="p0y6" fmla="*/ 345 h 345"/>
              <a:gd name="p0x7" fmla="*/ 502 w 675"/>
              <a:gd name="p0y7" fmla="*/ 345 h 345"/>
              <a:gd name="p0x8" fmla="*/ 172 w 675"/>
              <a:gd name="p0y8" fmla="*/ 345 h 345"/>
              <a:gd name="p0x9" fmla="*/ 77 w 675"/>
              <a:gd name="p0y9" fmla="*/ 345 h 345"/>
              <a:gd name="p0x10" fmla="*/ 0 w 675"/>
              <a:gd name="p0y10" fmla="*/ 267 h 345"/>
              <a:gd name="p0x11" fmla="*/ 0 w 675"/>
              <a:gd name="p0y11" fmla="*/ 172 h 345"/>
              <a:gd name="p0x12" fmla="*/ 0 w 675"/>
              <a:gd name="p0y12" fmla="*/ 77 h 345"/>
              <a:gd name="p0x13" fmla="*/ 77 w 675"/>
              <a:gd name="p0y13" fmla="*/ 0 h 345"/>
              <a:gd name="p0x14" fmla="*/ 172 w 67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>
            <p:custDataLst>
              <p:tags r:id="rId33"/>
            </p:custDataLst>
          </p:nvPr>
        </p:nvSpPr>
        <p:spPr>
          <a:xfrm>
            <a:off x="781050" y="4571047"/>
            <a:ext cx="400126" cy="14954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策略</a:t>
            </a:r>
            <a:endParaRPr sz="1050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34"/>
            </p:custDataLst>
          </p:nvPr>
        </p:nvSpPr>
        <p:spPr>
          <a:xfrm>
            <a:off x="610137" y="3609975"/>
            <a:ext cx="5390076" cy="38100"/>
          </a:xfrm>
          <a:custGeom>
            <a:avLst/>
            <a:gdLst>
              <a:gd name="sw" fmla="*/ 1 w 8580"/>
              <a:gd name="sh" fmla="*/ 1 h 60"/>
              <a:gd name="mins" fmla="min sw sh"/>
              <a:gd name="dsw" fmla="+- 0 sw mins"/>
              <a:gd name="dsh" fmla="+- 0 sh mins"/>
              <a:gd name="p0x0" fmla="*/ 60 w 8580"/>
              <a:gd name="p0y0" fmla="*/ 0 h 60"/>
              <a:gd name="p0x1" fmla="*/ 8520 w 8580"/>
              <a:gd name="p0y1" fmla="*/ 0 h 60"/>
              <a:gd name="p0x2" fmla="*/ 8553 w 8580"/>
              <a:gd name="p0y2" fmla="*/ 0 h 60"/>
              <a:gd name="p0x3" fmla="*/ 8580 w 8580"/>
              <a:gd name="p0y3" fmla="*/ 26 h 60"/>
              <a:gd name="p0x4" fmla="*/ 8580 w 8580"/>
              <a:gd name="p0y4" fmla="*/ 60 h 60"/>
              <a:gd name="p0x5" fmla="*/ 0 w 8580"/>
              <a:gd name="p0y5" fmla="*/ 60 h 60"/>
              <a:gd name="p0x6" fmla="*/ 0 w 8580"/>
              <a:gd name="p0y6" fmla="*/ 26 h 60"/>
              <a:gd name="p0x7" fmla="*/ 26 w 8580"/>
              <a:gd name="p0y7" fmla="*/ 0 h 60"/>
              <a:gd name="p0x8" fmla="*/ 60 w 8580"/>
              <a:gd name="p0y8" fmla="*/ 0 h 60"/>
            </a:gdLst>
            <a:ahLst/>
            <a:cxnLst/>
            <a:pathLst>
              <a:path w="8488" h="60">
                <a:moveTo>
                  <a:pt x="134" y="0"/>
                </a:moveTo>
                <a:lnTo>
                  <a:pt x="8354" y="0"/>
                </a:lnTo>
                <a:cubicBezTo>
                  <a:pt x="8407" y="-3"/>
                  <a:pt x="8463" y="30"/>
                  <a:pt x="848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39" name="任意多边形 38"/>
          <p:cNvSpPr/>
          <p:nvPr>
            <p:custDataLst>
              <p:tags r:id="rId35"/>
            </p:custDataLst>
          </p:nvPr>
        </p:nvSpPr>
        <p:spPr>
          <a:xfrm>
            <a:off x="6157595" y="3604895"/>
            <a:ext cx="5457825" cy="1371600"/>
          </a:xfrm>
          <a:custGeom>
            <a:avLst/>
            <a:gdLst>
              <a:gd name="sw" fmla="*/ 1 w 8595"/>
              <a:gd name="sh" fmla="*/ 1 h 2160"/>
              <a:gd name="mins" fmla="min sw sh"/>
              <a:gd name="dsw" fmla="+- 0 sw mins"/>
              <a:gd name="dsh" fmla="+- 0 sh mins"/>
              <a:gd name="p0x0" fmla="*/ 180 w 8595"/>
              <a:gd name="p0y0" fmla="*/ 0 h 2160"/>
              <a:gd name="p0x1" fmla="*/ 8415 w 8595"/>
              <a:gd name="p0y1" fmla="*/ 0 h 2160"/>
              <a:gd name="p0x2" fmla="*/ 8514 w 8595"/>
              <a:gd name="p0y2" fmla="*/ 0 h 2160"/>
              <a:gd name="p0x3" fmla="*/ 8595 w 8595"/>
              <a:gd name="p0y3" fmla="*/ 80 h 2160"/>
              <a:gd name="p0x4" fmla="*/ 8595 w 8595"/>
              <a:gd name="p0y4" fmla="*/ 180 h 2160"/>
              <a:gd name="p0x5" fmla="*/ 8595 w 8595"/>
              <a:gd name="p0y5" fmla="*/ 1980 h 2160"/>
              <a:gd name="p0x6" fmla="*/ 8595 w 8595"/>
              <a:gd name="p0y6" fmla="*/ 2079 h 2160"/>
              <a:gd name="p0x7" fmla="*/ 8514 w 8595"/>
              <a:gd name="p0y7" fmla="*/ 2160 h 2160"/>
              <a:gd name="p0x8" fmla="*/ 8415 w 8595"/>
              <a:gd name="p0y8" fmla="*/ 2160 h 2160"/>
              <a:gd name="p0x9" fmla="*/ 180 w 8595"/>
              <a:gd name="p0y9" fmla="*/ 2160 h 2160"/>
              <a:gd name="p0x10" fmla="*/ 80 w 8595"/>
              <a:gd name="p0y10" fmla="*/ 2160 h 2160"/>
              <a:gd name="p0x11" fmla="*/ 0 w 8595"/>
              <a:gd name="p0y11" fmla="*/ 2079 h 2160"/>
              <a:gd name="p0x12" fmla="*/ 0 w 8595"/>
              <a:gd name="p0y12" fmla="*/ 1980 h 2160"/>
              <a:gd name="p0x13" fmla="*/ 0 w 8595"/>
              <a:gd name="p0y13" fmla="*/ 180 h 2160"/>
              <a:gd name="p0x14" fmla="*/ 0 w 8595"/>
              <a:gd name="p0y14" fmla="*/ 80 h 2160"/>
              <a:gd name="p0x15" fmla="*/ 80 w 8595"/>
              <a:gd name="p0y15" fmla="*/ 0 h 2160"/>
              <a:gd name="p0x16" fmla="*/ 180 w 8595"/>
              <a:gd name="p0y16" fmla="*/ 0 h 21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1" name="任意多边形 40"/>
          <p:cNvSpPr/>
          <p:nvPr>
            <p:custDataLst>
              <p:tags r:id="rId36"/>
            </p:custDataLst>
          </p:nvPr>
        </p:nvSpPr>
        <p:spPr>
          <a:xfrm>
            <a:off x="6276975" y="3829050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80 w 420"/>
              <a:gd name="p0y0" fmla="*/ 0 h 420"/>
              <a:gd name="p0x1" fmla="*/ 240 w 420"/>
              <a:gd name="p0y1" fmla="*/ 0 h 420"/>
              <a:gd name="p0x2" fmla="*/ 339 w 420"/>
              <a:gd name="p0y2" fmla="*/ 0 h 420"/>
              <a:gd name="p0x3" fmla="*/ 420 w 420"/>
              <a:gd name="p0y3" fmla="*/ 80 h 420"/>
              <a:gd name="p0x4" fmla="*/ 420 w 420"/>
              <a:gd name="p0y4" fmla="*/ 180 h 420"/>
              <a:gd name="p0x5" fmla="*/ 420 w 420"/>
              <a:gd name="p0y5" fmla="*/ 240 h 420"/>
              <a:gd name="p0x6" fmla="*/ 420 w 420"/>
              <a:gd name="p0y6" fmla="*/ 339 h 420"/>
              <a:gd name="p0x7" fmla="*/ 339 w 420"/>
              <a:gd name="p0y7" fmla="*/ 420 h 420"/>
              <a:gd name="p0x8" fmla="*/ 240 w 420"/>
              <a:gd name="p0y8" fmla="*/ 420 h 420"/>
              <a:gd name="p0x9" fmla="*/ 180 w 420"/>
              <a:gd name="p0y9" fmla="*/ 420 h 420"/>
              <a:gd name="p0x10" fmla="*/ 80 w 420"/>
              <a:gd name="p0y10" fmla="*/ 420 h 420"/>
              <a:gd name="p0x11" fmla="*/ 0 w 420"/>
              <a:gd name="p0y11" fmla="*/ 339 h 420"/>
              <a:gd name="p0x12" fmla="*/ 0 w 420"/>
              <a:gd name="p0y12" fmla="*/ 240 h 420"/>
              <a:gd name="p0x13" fmla="*/ 0 w 420"/>
              <a:gd name="p0y13" fmla="*/ 180 h 420"/>
              <a:gd name="p0x14" fmla="*/ 0 w 420"/>
              <a:gd name="p0y14" fmla="*/ 80 h 420"/>
              <a:gd name="p0x15" fmla="*/ 80 w 420"/>
              <a:gd name="p0y15" fmla="*/ 0 h 420"/>
              <a:gd name="p0x16" fmla="*/ 18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2" name="图片 41" descr="aac258e5-900d-11f1-88be-4a5d2f1bf255"/>
          <p:cNvPicPr/>
          <p:nvPr>
            <p:custDataLst>
              <p:tags r:id="rId37"/>
            </p:custDataLst>
          </p:nvPr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rcRect/>
          <a:stretch>
            <a:fillRect/>
          </a:stretch>
        </p:blipFill>
        <p:spPr>
          <a:xfrm>
            <a:off x="6334125" y="3886200"/>
            <a:ext cx="152400" cy="152400"/>
          </a:xfrm>
          <a:prstGeom prst="rect">
            <a:avLst/>
          </a:prstGeom>
        </p:spPr>
      </p:pic>
      <p:sp>
        <p:nvSpPr>
          <p:cNvPr id="44" name="文本框 43"/>
          <p:cNvSpPr txBox="1"/>
          <p:nvPr>
            <p:custDataLst>
              <p:tags r:id="rId40"/>
            </p:custDataLst>
          </p:nvPr>
        </p:nvSpPr>
        <p:spPr>
          <a:xfrm>
            <a:off x="6619875" y="3804285"/>
            <a:ext cx="1161307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主动破局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41"/>
            </p:custDataLst>
          </p:nvPr>
        </p:nvSpPr>
        <p:spPr>
          <a:xfrm>
            <a:off x="6276975" y="4166235"/>
            <a:ext cx="521970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主动出击才能形成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新的竞争力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，等待是最被动的策略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6" name="任意多边形 45"/>
          <p:cNvSpPr/>
          <p:nvPr>
            <p:custDataLst>
              <p:tags r:id="rId42"/>
            </p:custDataLst>
          </p:nvPr>
        </p:nvSpPr>
        <p:spPr>
          <a:xfrm>
            <a:off x="6281420" y="4538345"/>
            <a:ext cx="428625" cy="219075"/>
          </a:xfrm>
          <a:custGeom>
            <a:avLst/>
            <a:gdLst>
              <a:gd name="sw" fmla="*/ 1 w 675"/>
              <a:gd name="sh" fmla="*/ 1 h 345"/>
              <a:gd name="mins" fmla="min sw sh"/>
              <a:gd name="dsw" fmla="+- 0 sw mins"/>
              <a:gd name="dsh" fmla="+- 0 sh mins"/>
              <a:gd name="p0x0" fmla="*/ 172 w 675"/>
              <a:gd name="p0y0" fmla="*/ 0 h 345"/>
              <a:gd name="p0x1" fmla="*/ 502 w 675"/>
              <a:gd name="p0y1" fmla="*/ 0 h 345"/>
              <a:gd name="p0x2" fmla="*/ 597 w 675"/>
              <a:gd name="p0y2" fmla="*/ 0 h 345"/>
              <a:gd name="p0x3" fmla="*/ 675 w 675"/>
              <a:gd name="p0y3" fmla="*/ 77 h 345"/>
              <a:gd name="p0x4" fmla="*/ 675 w 675"/>
              <a:gd name="p0y4" fmla="*/ 172 h 345"/>
              <a:gd name="p0x5" fmla="*/ 675 w 675"/>
              <a:gd name="p0y5" fmla="*/ 267 h 345"/>
              <a:gd name="p0x6" fmla="*/ 597 w 675"/>
              <a:gd name="p0y6" fmla="*/ 345 h 345"/>
              <a:gd name="p0x7" fmla="*/ 502 w 675"/>
              <a:gd name="p0y7" fmla="*/ 345 h 345"/>
              <a:gd name="p0x8" fmla="*/ 172 w 675"/>
              <a:gd name="p0y8" fmla="*/ 345 h 345"/>
              <a:gd name="p0x9" fmla="*/ 77 w 675"/>
              <a:gd name="p0y9" fmla="*/ 345 h 345"/>
              <a:gd name="p0x10" fmla="*/ 0 w 675"/>
              <a:gd name="p0y10" fmla="*/ 267 h 345"/>
              <a:gd name="p0x11" fmla="*/ 0 w 675"/>
              <a:gd name="p0y11" fmla="*/ 172 h 345"/>
              <a:gd name="p0x12" fmla="*/ 0 w 675"/>
              <a:gd name="p0y12" fmla="*/ 77 h 345"/>
              <a:gd name="p0x13" fmla="*/ 77 w 675"/>
              <a:gd name="p0y13" fmla="*/ 0 h 345"/>
              <a:gd name="p0x14" fmla="*/ 172 w 67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7" name="文本框 46"/>
          <p:cNvSpPr txBox="1"/>
          <p:nvPr>
            <p:custDataLst>
              <p:tags r:id="rId43"/>
            </p:custDataLst>
          </p:nvPr>
        </p:nvSpPr>
        <p:spPr>
          <a:xfrm>
            <a:off x="6362700" y="4571047"/>
            <a:ext cx="400126" cy="14954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主动</a:t>
            </a:r>
            <a:endParaRPr sz="1050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0" name="任意多边形 39"/>
          <p:cNvSpPr/>
          <p:nvPr>
            <p:custDataLst>
              <p:tags r:id="rId44"/>
            </p:custDataLst>
          </p:nvPr>
        </p:nvSpPr>
        <p:spPr>
          <a:xfrm>
            <a:off x="6191787" y="3609975"/>
            <a:ext cx="5390076" cy="38100"/>
          </a:xfrm>
          <a:custGeom>
            <a:avLst/>
            <a:gdLst>
              <a:gd name="sw" fmla="*/ 1 w 8580"/>
              <a:gd name="sh" fmla="*/ 1 h 60"/>
              <a:gd name="mins" fmla="min sw sh"/>
              <a:gd name="dsw" fmla="+- 0 sw mins"/>
              <a:gd name="dsh" fmla="+- 0 sh mins"/>
              <a:gd name="p0x0" fmla="*/ 60 w 8580"/>
              <a:gd name="p0y0" fmla="*/ 0 h 60"/>
              <a:gd name="p0x1" fmla="*/ 8520 w 8580"/>
              <a:gd name="p0y1" fmla="*/ 0 h 60"/>
              <a:gd name="p0x2" fmla="*/ 8553 w 8580"/>
              <a:gd name="p0y2" fmla="*/ 0 h 60"/>
              <a:gd name="p0x3" fmla="*/ 8580 w 8580"/>
              <a:gd name="p0y3" fmla="*/ 26 h 60"/>
              <a:gd name="p0x4" fmla="*/ 8580 w 8580"/>
              <a:gd name="p0y4" fmla="*/ 60 h 60"/>
              <a:gd name="p0x5" fmla="*/ 0 w 8580"/>
              <a:gd name="p0y5" fmla="*/ 60 h 60"/>
              <a:gd name="p0x6" fmla="*/ 0 w 8580"/>
              <a:gd name="p0y6" fmla="*/ 26 h 60"/>
              <a:gd name="p0x7" fmla="*/ 26 w 8580"/>
              <a:gd name="p0y7" fmla="*/ 0 h 60"/>
              <a:gd name="p0x8" fmla="*/ 60 w 8580"/>
              <a:gd name="p0y8" fmla="*/ 0 h 60"/>
            </a:gdLst>
            <a:ahLst/>
            <a:cxnLst/>
            <a:pathLst>
              <a:path w="8488" h="60">
                <a:moveTo>
                  <a:pt x="134" y="0"/>
                </a:moveTo>
                <a:lnTo>
                  <a:pt x="8354" y="0"/>
                </a:lnTo>
                <a:cubicBezTo>
                  <a:pt x="8407" y="-3"/>
                  <a:pt x="8463" y="30"/>
                  <a:pt x="848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49" name="任意多边形 48"/>
          <p:cNvSpPr/>
          <p:nvPr>
            <p:custDataLst>
              <p:tags r:id="rId45"/>
            </p:custDataLst>
          </p:nvPr>
        </p:nvSpPr>
        <p:spPr>
          <a:xfrm>
            <a:off x="575945" y="5100320"/>
            <a:ext cx="5457825" cy="1371600"/>
          </a:xfrm>
          <a:custGeom>
            <a:avLst/>
            <a:gdLst>
              <a:gd name="sw" fmla="*/ 1 w 8595"/>
              <a:gd name="sh" fmla="*/ 1 h 2160"/>
              <a:gd name="mins" fmla="min sw sh"/>
              <a:gd name="dsw" fmla="+- 0 sw mins"/>
              <a:gd name="dsh" fmla="+- 0 sh mins"/>
              <a:gd name="p0x0" fmla="*/ 180 w 8595"/>
              <a:gd name="p0y0" fmla="*/ 0 h 2160"/>
              <a:gd name="p0x1" fmla="*/ 8415 w 8595"/>
              <a:gd name="p0y1" fmla="*/ 0 h 2160"/>
              <a:gd name="p0x2" fmla="*/ 8514 w 8595"/>
              <a:gd name="p0y2" fmla="*/ 0 h 2160"/>
              <a:gd name="p0x3" fmla="*/ 8595 w 8595"/>
              <a:gd name="p0y3" fmla="*/ 80 h 2160"/>
              <a:gd name="p0x4" fmla="*/ 8595 w 8595"/>
              <a:gd name="p0y4" fmla="*/ 180 h 2160"/>
              <a:gd name="p0x5" fmla="*/ 8595 w 8595"/>
              <a:gd name="p0y5" fmla="*/ 1980 h 2160"/>
              <a:gd name="p0x6" fmla="*/ 8595 w 8595"/>
              <a:gd name="p0y6" fmla="*/ 2079 h 2160"/>
              <a:gd name="p0x7" fmla="*/ 8514 w 8595"/>
              <a:gd name="p0y7" fmla="*/ 2160 h 2160"/>
              <a:gd name="p0x8" fmla="*/ 8415 w 8595"/>
              <a:gd name="p0y8" fmla="*/ 2160 h 2160"/>
              <a:gd name="p0x9" fmla="*/ 180 w 8595"/>
              <a:gd name="p0y9" fmla="*/ 2160 h 2160"/>
              <a:gd name="p0x10" fmla="*/ 80 w 8595"/>
              <a:gd name="p0y10" fmla="*/ 2160 h 2160"/>
              <a:gd name="p0x11" fmla="*/ 0 w 8595"/>
              <a:gd name="p0y11" fmla="*/ 2079 h 2160"/>
              <a:gd name="p0x12" fmla="*/ 0 w 8595"/>
              <a:gd name="p0y12" fmla="*/ 1980 h 2160"/>
              <a:gd name="p0x13" fmla="*/ 0 w 8595"/>
              <a:gd name="p0y13" fmla="*/ 180 h 2160"/>
              <a:gd name="p0x14" fmla="*/ 0 w 8595"/>
              <a:gd name="p0y14" fmla="*/ 80 h 2160"/>
              <a:gd name="p0x15" fmla="*/ 80 w 8595"/>
              <a:gd name="p0y15" fmla="*/ 0 h 2160"/>
              <a:gd name="p0x16" fmla="*/ 180 w 8595"/>
              <a:gd name="p0y16" fmla="*/ 0 h 21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1" name="任意多边形 50"/>
          <p:cNvSpPr/>
          <p:nvPr>
            <p:custDataLst>
              <p:tags r:id="rId46"/>
            </p:custDataLst>
          </p:nvPr>
        </p:nvSpPr>
        <p:spPr>
          <a:xfrm>
            <a:off x="695325" y="52292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80 w 420"/>
              <a:gd name="p0y0" fmla="*/ 0 h 420"/>
              <a:gd name="p0x1" fmla="*/ 240 w 420"/>
              <a:gd name="p0y1" fmla="*/ 0 h 420"/>
              <a:gd name="p0x2" fmla="*/ 339 w 420"/>
              <a:gd name="p0y2" fmla="*/ 0 h 420"/>
              <a:gd name="p0x3" fmla="*/ 420 w 420"/>
              <a:gd name="p0y3" fmla="*/ 80 h 420"/>
              <a:gd name="p0x4" fmla="*/ 420 w 420"/>
              <a:gd name="p0y4" fmla="*/ 180 h 420"/>
              <a:gd name="p0x5" fmla="*/ 420 w 420"/>
              <a:gd name="p0y5" fmla="*/ 240 h 420"/>
              <a:gd name="p0x6" fmla="*/ 420 w 420"/>
              <a:gd name="p0y6" fmla="*/ 339 h 420"/>
              <a:gd name="p0x7" fmla="*/ 339 w 420"/>
              <a:gd name="p0y7" fmla="*/ 420 h 420"/>
              <a:gd name="p0x8" fmla="*/ 240 w 420"/>
              <a:gd name="p0y8" fmla="*/ 420 h 420"/>
              <a:gd name="p0x9" fmla="*/ 180 w 420"/>
              <a:gd name="p0y9" fmla="*/ 420 h 420"/>
              <a:gd name="p0x10" fmla="*/ 80 w 420"/>
              <a:gd name="p0y10" fmla="*/ 420 h 420"/>
              <a:gd name="p0x11" fmla="*/ 0 w 420"/>
              <a:gd name="p0y11" fmla="*/ 339 h 420"/>
              <a:gd name="p0x12" fmla="*/ 0 w 420"/>
              <a:gd name="p0y12" fmla="*/ 240 h 420"/>
              <a:gd name="p0x13" fmla="*/ 0 w 420"/>
              <a:gd name="p0y13" fmla="*/ 180 h 420"/>
              <a:gd name="p0x14" fmla="*/ 0 w 420"/>
              <a:gd name="p0y14" fmla="*/ 80 h 420"/>
              <a:gd name="p0x15" fmla="*/ 80 w 420"/>
              <a:gd name="p0y15" fmla="*/ 0 h 420"/>
              <a:gd name="p0x16" fmla="*/ 18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2" name="图片 51" descr="aac258ab-900d-11f1-88be-4a5d2f1bf255"/>
          <p:cNvPicPr/>
          <p:nvPr>
            <p:custDataLst>
              <p:tags r:id="rId47"/>
            </p:custDataLst>
          </p:nvPr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rcRect/>
          <a:stretch>
            <a:fillRect/>
          </a:stretch>
        </p:blipFill>
        <p:spPr>
          <a:xfrm>
            <a:off x="752475" y="5286375"/>
            <a:ext cx="152400" cy="152400"/>
          </a:xfrm>
          <a:prstGeom prst="rect">
            <a:avLst/>
          </a:prstGeom>
        </p:spPr>
      </p:pic>
      <p:sp>
        <p:nvSpPr>
          <p:cNvPr id="54" name="文本框 53"/>
          <p:cNvSpPr txBox="1"/>
          <p:nvPr>
            <p:custDataLst>
              <p:tags r:id="rId50"/>
            </p:custDataLst>
          </p:nvPr>
        </p:nvSpPr>
        <p:spPr>
          <a:xfrm>
            <a:off x="1038225" y="5204460"/>
            <a:ext cx="1161307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时代碾压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5" name="文本框 54"/>
          <p:cNvSpPr txBox="1"/>
          <p:nvPr>
            <p:custDataLst>
              <p:tags r:id="rId51"/>
            </p:custDataLst>
          </p:nvPr>
        </p:nvSpPr>
        <p:spPr>
          <a:xfrm>
            <a:off x="695325" y="5566410"/>
            <a:ext cx="5143652" cy="5714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世界在发展时根本无暇考虑任何个体，它不是故意要颠覆你，只是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顺便把你击败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6" name="任意多边形 55"/>
          <p:cNvSpPr/>
          <p:nvPr>
            <p:custDataLst>
              <p:tags r:id="rId52"/>
            </p:custDataLst>
          </p:nvPr>
        </p:nvSpPr>
        <p:spPr>
          <a:xfrm>
            <a:off x="699770" y="6157595"/>
            <a:ext cx="428625" cy="219075"/>
          </a:xfrm>
          <a:custGeom>
            <a:avLst/>
            <a:gdLst>
              <a:gd name="sw" fmla="*/ 1 w 675"/>
              <a:gd name="sh" fmla="*/ 1 h 345"/>
              <a:gd name="mins" fmla="min sw sh"/>
              <a:gd name="dsw" fmla="+- 0 sw mins"/>
              <a:gd name="dsh" fmla="+- 0 sh mins"/>
              <a:gd name="p0x0" fmla="*/ 172 w 675"/>
              <a:gd name="p0y0" fmla="*/ 0 h 345"/>
              <a:gd name="p0x1" fmla="*/ 502 w 675"/>
              <a:gd name="p0y1" fmla="*/ 0 h 345"/>
              <a:gd name="p0x2" fmla="*/ 597 w 675"/>
              <a:gd name="p0y2" fmla="*/ 0 h 345"/>
              <a:gd name="p0x3" fmla="*/ 675 w 675"/>
              <a:gd name="p0y3" fmla="*/ 77 h 345"/>
              <a:gd name="p0x4" fmla="*/ 675 w 675"/>
              <a:gd name="p0y4" fmla="*/ 172 h 345"/>
              <a:gd name="p0x5" fmla="*/ 675 w 675"/>
              <a:gd name="p0y5" fmla="*/ 267 h 345"/>
              <a:gd name="p0x6" fmla="*/ 597 w 675"/>
              <a:gd name="p0y6" fmla="*/ 345 h 345"/>
              <a:gd name="p0x7" fmla="*/ 502 w 675"/>
              <a:gd name="p0y7" fmla="*/ 345 h 345"/>
              <a:gd name="p0x8" fmla="*/ 172 w 675"/>
              <a:gd name="p0y8" fmla="*/ 345 h 345"/>
              <a:gd name="p0x9" fmla="*/ 77 w 675"/>
              <a:gd name="p0y9" fmla="*/ 345 h 345"/>
              <a:gd name="p0x10" fmla="*/ 0 w 675"/>
              <a:gd name="p0y10" fmla="*/ 267 h 345"/>
              <a:gd name="p0x11" fmla="*/ 0 w 675"/>
              <a:gd name="p0y11" fmla="*/ 172 h 345"/>
              <a:gd name="p0x12" fmla="*/ 0 w 675"/>
              <a:gd name="p0y12" fmla="*/ 77 h 345"/>
              <a:gd name="p0x13" fmla="*/ 77 w 675"/>
              <a:gd name="p0y13" fmla="*/ 0 h 345"/>
              <a:gd name="p0x14" fmla="*/ 172 w 67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7" name="文本框 56"/>
          <p:cNvSpPr txBox="1"/>
          <p:nvPr>
            <p:custDataLst>
              <p:tags r:id="rId53"/>
            </p:custDataLst>
          </p:nvPr>
        </p:nvSpPr>
        <p:spPr>
          <a:xfrm>
            <a:off x="781050" y="6190297"/>
            <a:ext cx="400126" cy="14954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迭代</a:t>
            </a:r>
            <a:endParaRPr sz="1050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0" name="任意多边形 49"/>
          <p:cNvSpPr/>
          <p:nvPr>
            <p:custDataLst>
              <p:tags r:id="rId54"/>
            </p:custDataLst>
          </p:nvPr>
        </p:nvSpPr>
        <p:spPr>
          <a:xfrm>
            <a:off x="610137" y="5105400"/>
            <a:ext cx="5390076" cy="38100"/>
          </a:xfrm>
          <a:custGeom>
            <a:avLst/>
            <a:gdLst>
              <a:gd name="sw" fmla="*/ 1 w 8580"/>
              <a:gd name="sh" fmla="*/ 1 h 60"/>
              <a:gd name="mins" fmla="min sw sh"/>
              <a:gd name="dsw" fmla="+- 0 sw mins"/>
              <a:gd name="dsh" fmla="+- 0 sh mins"/>
              <a:gd name="p0x0" fmla="*/ 60 w 8580"/>
              <a:gd name="p0y0" fmla="*/ 0 h 60"/>
              <a:gd name="p0x1" fmla="*/ 8520 w 8580"/>
              <a:gd name="p0y1" fmla="*/ 0 h 60"/>
              <a:gd name="p0x2" fmla="*/ 8553 w 8580"/>
              <a:gd name="p0y2" fmla="*/ 0 h 60"/>
              <a:gd name="p0x3" fmla="*/ 8580 w 8580"/>
              <a:gd name="p0y3" fmla="*/ 26 h 60"/>
              <a:gd name="p0x4" fmla="*/ 8580 w 8580"/>
              <a:gd name="p0y4" fmla="*/ 60 h 60"/>
              <a:gd name="p0x5" fmla="*/ 0 w 8580"/>
              <a:gd name="p0y5" fmla="*/ 60 h 60"/>
              <a:gd name="p0x6" fmla="*/ 0 w 8580"/>
              <a:gd name="p0y6" fmla="*/ 26 h 60"/>
              <a:gd name="p0x7" fmla="*/ 26 w 8580"/>
              <a:gd name="p0y7" fmla="*/ 0 h 60"/>
              <a:gd name="p0x8" fmla="*/ 60 w 8580"/>
              <a:gd name="p0y8" fmla="*/ 0 h 60"/>
            </a:gdLst>
            <a:ahLst/>
            <a:cxnLst/>
            <a:pathLst>
              <a:path w="8488" h="60">
                <a:moveTo>
                  <a:pt x="134" y="0"/>
                </a:moveTo>
                <a:lnTo>
                  <a:pt x="8354" y="0"/>
                </a:lnTo>
                <a:cubicBezTo>
                  <a:pt x="8407" y="-3"/>
                  <a:pt x="8463" y="30"/>
                  <a:pt x="848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59" name="任意多边形 58"/>
          <p:cNvSpPr/>
          <p:nvPr>
            <p:custDataLst>
              <p:tags r:id="rId55"/>
            </p:custDataLst>
          </p:nvPr>
        </p:nvSpPr>
        <p:spPr>
          <a:xfrm>
            <a:off x="6157595" y="5100320"/>
            <a:ext cx="5457825" cy="1371600"/>
          </a:xfrm>
          <a:custGeom>
            <a:avLst/>
            <a:gdLst>
              <a:gd name="sw" fmla="*/ 1 w 8595"/>
              <a:gd name="sh" fmla="*/ 1 h 2160"/>
              <a:gd name="mins" fmla="min sw sh"/>
              <a:gd name="dsw" fmla="+- 0 sw mins"/>
              <a:gd name="dsh" fmla="+- 0 sh mins"/>
              <a:gd name="p0x0" fmla="*/ 180 w 8595"/>
              <a:gd name="p0y0" fmla="*/ 0 h 2160"/>
              <a:gd name="p0x1" fmla="*/ 8415 w 8595"/>
              <a:gd name="p0y1" fmla="*/ 0 h 2160"/>
              <a:gd name="p0x2" fmla="*/ 8514 w 8595"/>
              <a:gd name="p0y2" fmla="*/ 0 h 2160"/>
              <a:gd name="p0x3" fmla="*/ 8595 w 8595"/>
              <a:gd name="p0y3" fmla="*/ 80 h 2160"/>
              <a:gd name="p0x4" fmla="*/ 8595 w 8595"/>
              <a:gd name="p0y4" fmla="*/ 180 h 2160"/>
              <a:gd name="p0x5" fmla="*/ 8595 w 8595"/>
              <a:gd name="p0y5" fmla="*/ 1980 h 2160"/>
              <a:gd name="p0x6" fmla="*/ 8595 w 8595"/>
              <a:gd name="p0y6" fmla="*/ 2079 h 2160"/>
              <a:gd name="p0x7" fmla="*/ 8514 w 8595"/>
              <a:gd name="p0y7" fmla="*/ 2160 h 2160"/>
              <a:gd name="p0x8" fmla="*/ 8415 w 8595"/>
              <a:gd name="p0y8" fmla="*/ 2160 h 2160"/>
              <a:gd name="p0x9" fmla="*/ 180 w 8595"/>
              <a:gd name="p0y9" fmla="*/ 2160 h 2160"/>
              <a:gd name="p0x10" fmla="*/ 80 w 8595"/>
              <a:gd name="p0y10" fmla="*/ 2160 h 2160"/>
              <a:gd name="p0x11" fmla="*/ 0 w 8595"/>
              <a:gd name="p0y11" fmla="*/ 2079 h 2160"/>
              <a:gd name="p0x12" fmla="*/ 0 w 8595"/>
              <a:gd name="p0y12" fmla="*/ 1980 h 2160"/>
              <a:gd name="p0x13" fmla="*/ 0 w 8595"/>
              <a:gd name="p0y13" fmla="*/ 180 h 2160"/>
              <a:gd name="p0x14" fmla="*/ 0 w 8595"/>
              <a:gd name="p0y14" fmla="*/ 80 h 2160"/>
              <a:gd name="p0x15" fmla="*/ 80 w 8595"/>
              <a:gd name="p0y15" fmla="*/ 0 h 2160"/>
              <a:gd name="p0x16" fmla="*/ 180 w 8595"/>
              <a:gd name="p0y16" fmla="*/ 0 h 21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1" name="任意多边形 60"/>
          <p:cNvSpPr/>
          <p:nvPr>
            <p:custDataLst>
              <p:tags r:id="rId56"/>
            </p:custDataLst>
          </p:nvPr>
        </p:nvSpPr>
        <p:spPr>
          <a:xfrm>
            <a:off x="6276975" y="5229225"/>
            <a:ext cx="266700" cy="266700"/>
          </a:xfrm>
          <a:custGeom>
            <a:avLst/>
            <a:gdLst>
              <a:gd name="sw" fmla="*/ 1 w 420"/>
              <a:gd name="sh" fmla="*/ 1 h 420"/>
              <a:gd name="mins" fmla="min sw sh"/>
              <a:gd name="dsw" fmla="+- 0 sw mins"/>
              <a:gd name="dsh" fmla="+- 0 sh mins"/>
              <a:gd name="p0x0" fmla="*/ 180 w 420"/>
              <a:gd name="p0y0" fmla="*/ 0 h 420"/>
              <a:gd name="p0x1" fmla="*/ 240 w 420"/>
              <a:gd name="p0y1" fmla="*/ 0 h 420"/>
              <a:gd name="p0x2" fmla="*/ 339 w 420"/>
              <a:gd name="p0y2" fmla="*/ 0 h 420"/>
              <a:gd name="p0x3" fmla="*/ 420 w 420"/>
              <a:gd name="p0y3" fmla="*/ 80 h 420"/>
              <a:gd name="p0x4" fmla="*/ 420 w 420"/>
              <a:gd name="p0y4" fmla="*/ 180 h 420"/>
              <a:gd name="p0x5" fmla="*/ 420 w 420"/>
              <a:gd name="p0y5" fmla="*/ 240 h 420"/>
              <a:gd name="p0x6" fmla="*/ 420 w 420"/>
              <a:gd name="p0y6" fmla="*/ 339 h 420"/>
              <a:gd name="p0x7" fmla="*/ 339 w 420"/>
              <a:gd name="p0y7" fmla="*/ 420 h 420"/>
              <a:gd name="p0x8" fmla="*/ 240 w 420"/>
              <a:gd name="p0y8" fmla="*/ 420 h 420"/>
              <a:gd name="p0x9" fmla="*/ 180 w 420"/>
              <a:gd name="p0y9" fmla="*/ 420 h 420"/>
              <a:gd name="p0x10" fmla="*/ 80 w 420"/>
              <a:gd name="p0y10" fmla="*/ 420 h 420"/>
              <a:gd name="p0x11" fmla="*/ 0 w 420"/>
              <a:gd name="p0y11" fmla="*/ 339 h 420"/>
              <a:gd name="p0x12" fmla="*/ 0 w 420"/>
              <a:gd name="p0y12" fmla="*/ 240 h 420"/>
              <a:gd name="p0x13" fmla="*/ 0 w 420"/>
              <a:gd name="p0y13" fmla="*/ 180 h 420"/>
              <a:gd name="p0x14" fmla="*/ 0 w 420"/>
              <a:gd name="p0y14" fmla="*/ 80 h 420"/>
              <a:gd name="p0x15" fmla="*/ 80 w 420"/>
              <a:gd name="p0y15" fmla="*/ 0 h 420"/>
              <a:gd name="p0x16" fmla="*/ 180 w 420"/>
              <a:gd name="p0y16" fmla="*/ 0 h 42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2" name="图片 61" descr="aac25aa2-900d-11f1-88be-4a5d2f1bf255"/>
          <p:cNvPicPr/>
          <p:nvPr>
            <p:custDataLst>
              <p:tags r:id="rId57"/>
            </p:custDataLst>
          </p:nvPr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>
            <a:fillRect/>
          </a:stretch>
        </p:blipFill>
        <p:spPr>
          <a:xfrm>
            <a:off x="6334125" y="5286375"/>
            <a:ext cx="152400" cy="152400"/>
          </a:xfrm>
          <a:prstGeom prst="rect">
            <a:avLst/>
          </a:prstGeom>
        </p:spPr>
      </p:pic>
      <p:sp>
        <p:nvSpPr>
          <p:cNvPr id="64" name="文本框 63"/>
          <p:cNvSpPr txBox="1"/>
          <p:nvPr>
            <p:custDataLst>
              <p:tags r:id="rId60"/>
            </p:custDataLst>
          </p:nvPr>
        </p:nvSpPr>
        <p:spPr>
          <a:xfrm>
            <a:off x="6619875" y="5204460"/>
            <a:ext cx="1161307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凡事彻底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5" name="文本框 64"/>
          <p:cNvSpPr txBox="1"/>
          <p:nvPr>
            <p:custDataLst>
              <p:tags r:id="rId61"/>
            </p:custDataLst>
          </p:nvPr>
        </p:nvSpPr>
        <p:spPr>
          <a:xfrm>
            <a:off x="6276975" y="5566410"/>
            <a:ext cx="521970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把平凡的事做到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最彻底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，就是不平凡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6" name="任意多边形 65"/>
          <p:cNvSpPr/>
          <p:nvPr>
            <p:custDataLst>
              <p:tags r:id="rId62"/>
            </p:custDataLst>
          </p:nvPr>
        </p:nvSpPr>
        <p:spPr>
          <a:xfrm>
            <a:off x="6281420" y="6157595"/>
            <a:ext cx="428625" cy="219075"/>
          </a:xfrm>
          <a:custGeom>
            <a:avLst/>
            <a:gdLst>
              <a:gd name="sw" fmla="*/ 1 w 675"/>
              <a:gd name="sh" fmla="*/ 1 h 345"/>
              <a:gd name="mins" fmla="min sw sh"/>
              <a:gd name="dsw" fmla="+- 0 sw mins"/>
              <a:gd name="dsh" fmla="+- 0 sh mins"/>
              <a:gd name="p0x0" fmla="*/ 172 w 675"/>
              <a:gd name="p0y0" fmla="*/ 0 h 345"/>
              <a:gd name="p0x1" fmla="*/ 502 w 675"/>
              <a:gd name="p0y1" fmla="*/ 0 h 345"/>
              <a:gd name="p0x2" fmla="*/ 597 w 675"/>
              <a:gd name="p0y2" fmla="*/ 0 h 345"/>
              <a:gd name="p0x3" fmla="*/ 675 w 675"/>
              <a:gd name="p0y3" fmla="*/ 77 h 345"/>
              <a:gd name="p0x4" fmla="*/ 675 w 675"/>
              <a:gd name="p0y4" fmla="*/ 172 h 345"/>
              <a:gd name="p0x5" fmla="*/ 675 w 675"/>
              <a:gd name="p0y5" fmla="*/ 267 h 345"/>
              <a:gd name="p0x6" fmla="*/ 597 w 675"/>
              <a:gd name="p0y6" fmla="*/ 345 h 345"/>
              <a:gd name="p0x7" fmla="*/ 502 w 675"/>
              <a:gd name="p0y7" fmla="*/ 345 h 345"/>
              <a:gd name="p0x8" fmla="*/ 172 w 675"/>
              <a:gd name="p0y8" fmla="*/ 345 h 345"/>
              <a:gd name="p0x9" fmla="*/ 77 w 675"/>
              <a:gd name="p0y9" fmla="*/ 345 h 345"/>
              <a:gd name="p0x10" fmla="*/ 0 w 675"/>
              <a:gd name="p0y10" fmla="*/ 267 h 345"/>
              <a:gd name="p0x11" fmla="*/ 0 w 675"/>
              <a:gd name="p0y11" fmla="*/ 172 h 345"/>
              <a:gd name="p0x12" fmla="*/ 0 w 675"/>
              <a:gd name="p0y12" fmla="*/ 77 h 345"/>
              <a:gd name="p0x13" fmla="*/ 77 w 675"/>
              <a:gd name="p0y13" fmla="*/ 0 h 345"/>
              <a:gd name="p0x14" fmla="*/ 172 w 675"/>
              <a:gd name="p0y14" fmla="*/ 0 h 3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D6F0FC"/>
          </a:solidFill>
          <a:ln w="9525" cmpd="sng">
            <a:solidFill>
              <a:srgbClr val="D6F0FC"/>
            </a:solidFill>
            <a:prstDash val="solid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7" name="文本框 66"/>
          <p:cNvSpPr txBox="1"/>
          <p:nvPr>
            <p:custDataLst>
              <p:tags r:id="rId63"/>
            </p:custDataLst>
          </p:nvPr>
        </p:nvSpPr>
        <p:spPr>
          <a:xfrm>
            <a:off x="6362700" y="6190297"/>
            <a:ext cx="400126" cy="149542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>
              <a:lnSpc>
                <a:spcPct val="83000"/>
              </a:lnSpc>
            </a:pPr>
            <a:r>
              <a:rPr sz="1050">
                <a:solidFill>
                  <a:srgbClr val="1A6B91"/>
                </a:solidFill>
                <a:latin typeface="MiSans Normal" panose="00000500000000000000" charset="-122"/>
                <a:ea typeface="MiSans Normal" panose="00000500000000000000" charset="-122"/>
              </a:rPr>
              <a:t>极致</a:t>
            </a:r>
            <a:endParaRPr sz="1050">
              <a:solidFill>
                <a:srgbClr val="1A6B91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60" name="任意多边形 59"/>
          <p:cNvSpPr/>
          <p:nvPr>
            <p:custDataLst>
              <p:tags r:id="rId64"/>
            </p:custDataLst>
          </p:nvPr>
        </p:nvSpPr>
        <p:spPr>
          <a:xfrm>
            <a:off x="6191787" y="5105400"/>
            <a:ext cx="5390076" cy="38100"/>
          </a:xfrm>
          <a:custGeom>
            <a:avLst/>
            <a:gdLst>
              <a:gd name="sw" fmla="*/ 1 w 8580"/>
              <a:gd name="sh" fmla="*/ 1 h 60"/>
              <a:gd name="mins" fmla="min sw sh"/>
              <a:gd name="dsw" fmla="+- 0 sw mins"/>
              <a:gd name="dsh" fmla="+- 0 sh mins"/>
              <a:gd name="p0x0" fmla="*/ 60 w 8580"/>
              <a:gd name="p0y0" fmla="*/ 0 h 60"/>
              <a:gd name="p0x1" fmla="*/ 8520 w 8580"/>
              <a:gd name="p0y1" fmla="*/ 0 h 60"/>
              <a:gd name="p0x2" fmla="*/ 8553 w 8580"/>
              <a:gd name="p0y2" fmla="*/ 0 h 60"/>
              <a:gd name="p0x3" fmla="*/ 8580 w 8580"/>
              <a:gd name="p0y3" fmla="*/ 26 h 60"/>
              <a:gd name="p0x4" fmla="*/ 8580 w 8580"/>
              <a:gd name="p0y4" fmla="*/ 60 h 60"/>
              <a:gd name="p0x5" fmla="*/ 0 w 8580"/>
              <a:gd name="p0y5" fmla="*/ 60 h 60"/>
              <a:gd name="p0x6" fmla="*/ 0 w 8580"/>
              <a:gd name="p0y6" fmla="*/ 26 h 60"/>
              <a:gd name="p0x7" fmla="*/ 26 w 8580"/>
              <a:gd name="p0y7" fmla="*/ 0 h 60"/>
              <a:gd name="p0x8" fmla="*/ 60 w 8580"/>
              <a:gd name="p0y8" fmla="*/ 0 h 60"/>
            </a:gdLst>
            <a:ahLst/>
            <a:cxnLst/>
            <a:pathLst>
              <a:path w="8488" h="60">
                <a:moveTo>
                  <a:pt x="134" y="0"/>
                </a:moveTo>
                <a:lnTo>
                  <a:pt x="8354" y="0"/>
                </a:lnTo>
                <a:cubicBezTo>
                  <a:pt x="8407" y="-3"/>
                  <a:pt x="8463" y="30"/>
                  <a:pt x="848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501015"/>
            <a:ext cx="2667000" cy="7315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42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诊断导航</a:t>
            </a:r>
            <a:endParaRPr sz="42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矩形 3"/>
          <p:cNvSpPr/>
          <p:nvPr>
            <p:custDataLst>
              <p:tags r:id="rId2"/>
            </p:custDataLst>
          </p:nvPr>
        </p:nvSpPr>
        <p:spPr>
          <a:xfrm>
            <a:off x="2895600" y="857250"/>
            <a:ext cx="1905000" cy="19050"/>
          </a:xfrm>
          <a:prstGeom prst="rect">
            <a:avLst/>
          </a:prstGeom>
          <a:solidFill>
            <a:srgbClr val="29ABE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>
            <p:custDataLst>
              <p:tags r:id="rId3"/>
            </p:custDataLst>
          </p:nvPr>
        </p:nvSpPr>
        <p:spPr>
          <a:xfrm>
            <a:off x="537845" y="2261870"/>
            <a:ext cx="2628900" cy="3228975"/>
          </a:xfrm>
          <a:custGeom>
            <a:avLst/>
            <a:gdLst>
              <a:gd name="sw" fmla="*/ 1 w 4140"/>
              <a:gd name="sh" fmla="*/ 1 h 5085"/>
              <a:gd name="mins" fmla="min sw sh"/>
              <a:gd name="dsw" fmla="+- 0 sw mins"/>
              <a:gd name="dsh" fmla="+- 0 sh mins"/>
              <a:gd name="p0x0" fmla="*/ 180 w 4140"/>
              <a:gd name="p0y0" fmla="*/ 0 h 5085"/>
              <a:gd name="p0x1" fmla="*/ 3960 w 4140"/>
              <a:gd name="p0y1" fmla="*/ 0 h 5085"/>
              <a:gd name="p0x2" fmla="*/ 4059 w 4140"/>
              <a:gd name="p0y2" fmla="*/ 0 h 5085"/>
              <a:gd name="p0x3" fmla="*/ 4140 w 4140"/>
              <a:gd name="p0y3" fmla="*/ 80 h 5085"/>
              <a:gd name="p0x4" fmla="*/ 4140 w 4140"/>
              <a:gd name="p0y4" fmla="*/ 180 h 5085"/>
              <a:gd name="p0x5" fmla="*/ 4140 w 4140"/>
              <a:gd name="p0y5" fmla="*/ 4905 h 5085"/>
              <a:gd name="p0x6" fmla="*/ 4140 w 4140"/>
              <a:gd name="p0y6" fmla="*/ 5004 h 5085"/>
              <a:gd name="p0x7" fmla="*/ 4059 w 4140"/>
              <a:gd name="p0y7" fmla="*/ 5085 h 5085"/>
              <a:gd name="p0x8" fmla="*/ 3960 w 4140"/>
              <a:gd name="p0y8" fmla="*/ 5085 h 5085"/>
              <a:gd name="p0x9" fmla="*/ 180 w 4140"/>
              <a:gd name="p0y9" fmla="*/ 5085 h 5085"/>
              <a:gd name="p0x10" fmla="*/ 80 w 4140"/>
              <a:gd name="p0y10" fmla="*/ 5085 h 5085"/>
              <a:gd name="p0x11" fmla="*/ 0 w 4140"/>
              <a:gd name="p0y11" fmla="*/ 5004 h 5085"/>
              <a:gd name="p0x12" fmla="*/ 0 w 4140"/>
              <a:gd name="p0y12" fmla="*/ 4905 h 5085"/>
              <a:gd name="p0x13" fmla="*/ 0 w 4140"/>
              <a:gd name="p0y13" fmla="*/ 180 h 5085"/>
              <a:gd name="p0x14" fmla="*/ 0 w 4140"/>
              <a:gd name="p0y14" fmla="*/ 80 h 5085"/>
              <a:gd name="p0x15" fmla="*/ 80 w 4140"/>
              <a:gd name="p0y15" fmla="*/ 0 h 5085"/>
              <a:gd name="p0x16" fmla="*/ 180 w 4140"/>
              <a:gd name="p0y16" fmla="*/ 0 h 50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B8D6E8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695325" y="3036570"/>
            <a:ext cx="2314575" cy="6276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600" b="1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01</a:t>
            </a:r>
            <a:endParaRPr sz="3600" b="1">
              <a:solidFill>
                <a:srgbClr val="29ABE2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8" name="矩形 7"/>
          <p:cNvSpPr/>
          <p:nvPr>
            <p:custDataLst>
              <p:tags r:id="rId5"/>
            </p:custDataLst>
          </p:nvPr>
        </p:nvSpPr>
        <p:spPr>
          <a:xfrm>
            <a:off x="695325" y="3790950"/>
            <a:ext cx="2314575" cy="9525"/>
          </a:xfrm>
          <a:prstGeom prst="rect">
            <a:avLst/>
          </a:prstGeom>
          <a:solidFill>
            <a:srgbClr val="D6E8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695325" y="3936683"/>
            <a:ext cx="23145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销售</a:t>
            </a:r>
            <a:r>
              <a:rPr sz="2100" b="1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病症</a:t>
            </a:r>
            <a:r>
              <a:rPr sz="21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自检</a:t>
            </a:r>
            <a:endParaRPr sz="21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695325" y="4310539"/>
            <a:ext cx="2314575" cy="4514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4A7A8A"/>
                </a:solidFill>
                <a:latin typeface="MiSans Demibold" panose="00000700000000000000" charset="-122"/>
                <a:ea typeface="MiSans Demibold" panose="00000700000000000000" charset="-122"/>
              </a:rPr>
              <a:t>直面销售管理中的典型问题与症状</a:t>
            </a:r>
            <a:endParaRPr sz="1350">
              <a:solidFill>
                <a:srgbClr val="4A7A8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6" name="任意多边形 5"/>
          <p:cNvSpPr/>
          <p:nvPr>
            <p:custDataLst>
              <p:tags r:id="rId8"/>
            </p:custDataLst>
          </p:nvPr>
        </p:nvSpPr>
        <p:spPr>
          <a:xfrm>
            <a:off x="572037" y="2266950"/>
            <a:ext cx="2561151" cy="38100"/>
          </a:xfrm>
          <a:custGeom>
            <a:avLst/>
            <a:gdLst>
              <a:gd name="sw" fmla="*/ 1 w 4125"/>
              <a:gd name="sh" fmla="*/ 1 h 60"/>
              <a:gd name="mins" fmla="min sw sh"/>
              <a:gd name="dsw" fmla="+- 0 sw mins"/>
              <a:gd name="dsh" fmla="+- 0 sh mins"/>
              <a:gd name="p0x0" fmla="*/ 60 w 4125"/>
              <a:gd name="p0y0" fmla="*/ 0 h 60"/>
              <a:gd name="p0x1" fmla="*/ 4065 w 4125"/>
              <a:gd name="p0y1" fmla="*/ 0 h 60"/>
              <a:gd name="p0x2" fmla="*/ 4098 w 4125"/>
              <a:gd name="p0y2" fmla="*/ 0 h 60"/>
              <a:gd name="p0x3" fmla="*/ 4125 w 4125"/>
              <a:gd name="p0y3" fmla="*/ 26 h 60"/>
              <a:gd name="p0x4" fmla="*/ 4125 w 4125"/>
              <a:gd name="p0y4" fmla="*/ 60 h 60"/>
              <a:gd name="p0x5" fmla="*/ 0 w 4125"/>
              <a:gd name="p0y5" fmla="*/ 60 h 60"/>
              <a:gd name="p0x6" fmla="*/ 0 w 4125"/>
              <a:gd name="p0y6" fmla="*/ 26 h 60"/>
              <a:gd name="p0x7" fmla="*/ 26 w 4125"/>
              <a:gd name="p0y7" fmla="*/ 0 h 60"/>
              <a:gd name="p0x8" fmla="*/ 60 w 4125"/>
              <a:gd name="p0y8" fmla="*/ 0 h 60"/>
            </a:gdLst>
            <a:ahLst/>
            <a:cxnLst/>
            <a:pathLst>
              <a:path w="4033" h="60">
                <a:moveTo>
                  <a:pt x="134" y="0"/>
                </a:moveTo>
                <a:lnTo>
                  <a:pt x="3899" y="0"/>
                </a:lnTo>
                <a:cubicBezTo>
                  <a:pt x="3952" y="-3"/>
                  <a:pt x="4008" y="30"/>
                  <a:pt x="4033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>
            <p:custDataLst>
              <p:tags r:id="rId9"/>
            </p:custDataLst>
          </p:nvPr>
        </p:nvSpPr>
        <p:spPr>
          <a:xfrm>
            <a:off x="3366770" y="2261870"/>
            <a:ext cx="2628900" cy="3228975"/>
          </a:xfrm>
          <a:custGeom>
            <a:avLst/>
            <a:gdLst>
              <a:gd name="sw" fmla="*/ 1 w 4140"/>
              <a:gd name="sh" fmla="*/ 1 h 5085"/>
              <a:gd name="mins" fmla="min sw sh"/>
              <a:gd name="dsw" fmla="+- 0 sw mins"/>
              <a:gd name="dsh" fmla="+- 0 sh mins"/>
              <a:gd name="p0x0" fmla="*/ 180 w 4140"/>
              <a:gd name="p0y0" fmla="*/ 0 h 5085"/>
              <a:gd name="p0x1" fmla="*/ 3960 w 4140"/>
              <a:gd name="p0y1" fmla="*/ 0 h 5085"/>
              <a:gd name="p0x2" fmla="*/ 4059 w 4140"/>
              <a:gd name="p0y2" fmla="*/ 0 h 5085"/>
              <a:gd name="p0x3" fmla="*/ 4140 w 4140"/>
              <a:gd name="p0y3" fmla="*/ 80 h 5085"/>
              <a:gd name="p0x4" fmla="*/ 4140 w 4140"/>
              <a:gd name="p0y4" fmla="*/ 180 h 5085"/>
              <a:gd name="p0x5" fmla="*/ 4140 w 4140"/>
              <a:gd name="p0y5" fmla="*/ 4905 h 5085"/>
              <a:gd name="p0x6" fmla="*/ 4140 w 4140"/>
              <a:gd name="p0y6" fmla="*/ 5004 h 5085"/>
              <a:gd name="p0x7" fmla="*/ 4059 w 4140"/>
              <a:gd name="p0y7" fmla="*/ 5085 h 5085"/>
              <a:gd name="p0x8" fmla="*/ 3960 w 4140"/>
              <a:gd name="p0y8" fmla="*/ 5085 h 5085"/>
              <a:gd name="p0x9" fmla="*/ 180 w 4140"/>
              <a:gd name="p0y9" fmla="*/ 5085 h 5085"/>
              <a:gd name="p0x10" fmla="*/ 80 w 4140"/>
              <a:gd name="p0y10" fmla="*/ 5085 h 5085"/>
              <a:gd name="p0x11" fmla="*/ 0 w 4140"/>
              <a:gd name="p0y11" fmla="*/ 5004 h 5085"/>
              <a:gd name="p0x12" fmla="*/ 0 w 4140"/>
              <a:gd name="p0y12" fmla="*/ 4905 h 5085"/>
              <a:gd name="p0x13" fmla="*/ 0 w 4140"/>
              <a:gd name="p0y13" fmla="*/ 180 h 5085"/>
              <a:gd name="p0x14" fmla="*/ 0 w 4140"/>
              <a:gd name="p0y14" fmla="*/ 80 h 5085"/>
              <a:gd name="p0x15" fmla="*/ 80 w 4140"/>
              <a:gd name="p0y15" fmla="*/ 0 h 5085"/>
              <a:gd name="p0x16" fmla="*/ 180 w 4140"/>
              <a:gd name="p0y16" fmla="*/ 0 h 50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B8D6E8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3524250" y="3036570"/>
            <a:ext cx="2314575" cy="6276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600" b="1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02</a:t>
            </a:r>
            <a:endParaRPr sz="3600" b="1">
              <a:solidFill>
                <a:srgbClr val="29ABE2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16" name="矩形 15"/>
          <p:cNvSpPr/>
          <p:nvPr>
            <p:custDataLst>
              <p:tags r:id="rId11"/>
            </p:custDataLst>
          </p:nvPr>
        </p:nvSpPr>
        <p:spPr>
          <a:xfrm>
            <a:off x="3524250" y="3790950"/>
            <a:ext cx="2314575" cy="9525"/>
          </a:xfrm>
          <a:prstGeom prst="rect">
            <a:avLst/>
          </a:prstGeom>
          <a:solidFill>
            <a:srgbClr val="D6E8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3524250" y="3936683"/>
            <a:ext cx="23145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管理</a:t>
            </a:r>
            <a:r>
              <a:rPr sz="2100" b="1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根源</a:t>
            </a:r>
            <a:r>
              <a:rPr sz="21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剖析</a:t>
            </a:r>
            <a:endParaRPr sz="21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3524250" y="4310539"/>
            <a:ext cx="2314575" cy="4514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4A7A8A"/>
                </a:solidFill>
                <a:latin typeface="MiSans Demibold" panose="00000700000000000000" charset="-122"/>
                <a:ea typeface="MiSans Demibold" panose="00000700000000000000" charset="-122"/>
              </a:rPr>
              <a:t>深挖制度、授权、文化层面的根本原因</a:t>
            </a:r>
            <a:endParaRPr sz="1350">
              <a:solidFill>
                <a:srgbClr val="4A7A8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14" name="任意多边形 13"/>
          <p:cNvSpPr/>
          <p:nvPr>
            <p:custDataLst>
              <p:tags r:id="rId14"/>
            </p:custDataLst>
          </p:nvPr>
        </p:nvSpPr>
        <p:spPr>
          <a:xfrm>
            <a:off x="3400962" y="2266950"/>
            <a:ext cx="2561151" cy="38100"/>
          </a:xfrm>
          <a:custGeom>
            <a:avLst/>
            <a:gdLst>
              <a:gd name="sw" fmla="*/ 1 w 4125"/>
              <a:gd name="sh" fmla="*/ 1 h 60"/>
              <a:gd name="mins" fmla="min sw sh"/>
              <a:gd name="dsw" fmla="+- 0 sw mins"/>
              <a:gd name="dsh" fmla="+- 0 sh mins"/>
              <a:gd name="p0x0" fmla="*/ 60 w 4125"/>
              <a:gd name="p0y0" fmla="*/ 0 h 60"/>
              <a:gd name="p0x1" fmla="*/ 4065 w 4125"/>
              <a:gd name="p0y1" fmla="*/ 0 h 60"/>
              <a:gd name="p0x2" fmla="*/ 4098 w 4125"/>
              <a:gd name="p0y2" fmla="*/ 0 h 60"/>
              <a:gd name="p0x3" fmla="*/ 4125 w 4125"/>
              <a:gd name="p0y3" fmla="*/ 26 h 60"/>
              <a:gd name="p0x4" fmla="*/ 4125 w 4125"/>
              <a:gd name="p0y4" fmla="*/ 60 h 60"/>
              <a:gd name="p0x5" fmla="*/ 0 w 4125"/>
              <a:gd name="p0y5" fmla="*/ 60 h 60"/>
              <a:gd name="p0x6" fmla="*/ 0 w 4125"/>
              <a:gd name="p0y6" fmla="*/ 26 h 60"/>
              <a:gd name="p0x7" fmla="*/ 26 w 4125"/>
              <a:gd name="p0y7" fmla="*/ 0 h 60"/>
              <a:gd name="p0x8" fmla="*/ 60 w 4125"/>
              <a:gd name="p0y8" fmla="*/ 0 h 60"/>
            </a:gdLst>
            <a:ahLst/>
            <a:cxnLst/>
            <a:pathLst>
              <a:path w="4033" h="60">
                <a:moveTo>
                  <a:pt x="134" y="0"/>
                </a:moveTo>
                <a:lnTo>
                  <a:pt x="3899" y="0"/>
                </a:lnTo>
                <a:cubicBezTo>
                  <a:pt x="3952" y="-3"/>
                  <a:pt x="4008" y="30"/>
                  <a:pt x="4033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1" name="任意多边形 20"/>
          <p:cNvSpPr/>
          <p:nvPr>
            <p:custDataLst>
              <p:tags r:id="rId15"/>
            </p:custDataLst>
          </p:nvPr>
        </p:nvSpPr>
        <p:spPr>
          <a:xfrm>
            <a:off x="6195695" y="2261870"/>
            <a:ext cx="2628900" cy="3228975"/>
          </a:xfrm>
          <a:custGeom>
            <a:avLst/>
            <a:gdLst>
              <a:gd name="sw" fmla="*/ 1 w 4140"/>
              <a:gd name="sh" fmla="*/ 1 h 5085"/>
              <a:gd name="mins" fmla="min sw sh"/>
              <a:gd name="dsw" fmla="+- 0 sw mins"/>
              <a:gd name="dsh" fmla="+- 0 sh mins"/>
              <a:gd name="p0x0" fmla="*/ 180 w 4140"/>
              <a:gd name="p0y0" fmla="*/ 0 h 5085"/>
              <a:gd name="p0x1" fmla="*/ 3960 w 4140"/>
              <a:gd name="p0y1" fmla="*/ 0 h 5085"/>
              <a:gd name="p0x2" fmla="*/ 4059 w 4140"/>
              <a:gd name="p0y2" fmla="*/ 0 h 5085"/>
              <a:gd name="p0x3" fmla="*/ 4140 w 4140"/>
              <a:gd name="p0y3" fmla="*/ 80 h 5085"/>
              <a:gd name="p0x4" fmla="*/ 4140 w 4140"/>
              <a:gd name="p0y4" fmla="*/ 180 h 5085"/>
              <a:gd name="p0x5" fmla="*/ 4140 w 4140"/>
              <a:gd name="p0y5" fmla="*/ 4905 h 5085"/>
              <a:gd name="p0x6" fmla="*/ 4140 w 4140"/>
              <a:gd name="p0y6" fmla="*/ 5004 h 5085"/>
              <a:gd name="p0x7" fmla="*/ 4059 w 4140"/>
              <a:gd name="p0y7" fmla="*/ 5085 h 5085"/>
              <a:gd name="p0x8" fmla="*/ 3960 w 4140"/>
              <a:gd name="p0y8" fmla="*/ 5085 h 5085"/>
              <a:gd name="p0x9" fmla="*/ 180 w 4140"/>
              <a:gd name="p0y9" fmla="*/ 5085 h 5085"/>
              <a:gd name="p0x10" fmla="*/ 80 w 4140"/>
              <a:gd name="p0y10" fmla="*/ 5085 h 5085"/>
              <a:gd name="p0x11" fmla="*/ 0 w 4140"/>
              <a:gd name="p0y11" fmla="*/ 5004 h 5085"/>
              <a:gd name="p0x12" fmla="*/ 0 w 4140"/>
              <a:gd name="p0y12" fmla="*/ 4905 h 5085"/>
              <a:gd name="p0x13" fmla="*/ 0 w 4140"/>
              <a:gd name="p0y13" fmla="*/ 180 h 5085"/>
              <a:gd name="p0x14" fmla="*/ 0 w 4140"/>
              <a:gd name="p0y14" fmla="*/ 80 h 5085"/>
              <a:gd name="p0x15" fmla="*/ 80 w 4140"/>
              <a:gd name="p0y15" fmla="*/ 0 h 5085"/>
              <a:gd name="p0x16" fmla="*/ 180 w 4140"/>
              <a:gd name="p0y16" fmla="*/ 0 h 50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B8D6E8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>
            <p:custDataLst>
              <p:tags r:id="rId16"/>
            </p:custDataLst>
          </p:nvPr>
        </p:nvSpPr>
        <p:spPr>
          <a:xfrm>
            <a:off x="6353175" y="3036570"/>
            <a:ext cx="2314575" cy="6276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600" b="1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03</a:t>
            </a:r>
            <a:endParaRPr sz="3600" b="1">
              <a:solidFill>
                <a:srgbClr val="29ABE2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24" name="矩形 23"/>
          <p:cNvSpPr/>
          <p:nvPr>
            <p:custDataLst>
              <p:tags r:id="rId17"/>
            </p:custDataLst>
          </p:nvPr>
        </p:nvSpPr>
        <p:spPr>
          <a:xfrm>
            <a:off x="6353175" y="3790950"/>
            <a:ext cx="2314575" cy="9525"/>
          </a:xfrm>
          <a:prstGeom prst="rect">
            <a:avLst/>
          </a:prstGeom>
          <a:solidFill>
            <a:srgbClr val="D6E8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18"/>
            </p:custDataLst>
          </p:nvPr>
        </p:nvSpPr>
        <p:spPr>
          <a:xfrm>
            <a:off x="6353175" y="3936683"/>
            <a:ext cx="23145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销售</a:t>
            </a:r>
            <a:r>
              <a:rPr sz="2100" b="1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心法</a:t>
            </a:r>
            <a:r>
              <a:rPr sz="21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修炼</a:t>
            </a:r>
            <a:endParaRPr sz="21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19"/>
            </p:custDataLst>
          </p:nvPr>
        </p:nvSpPr>
        <p:spPr>
          <a:xfrm>
            <a:off x="6353175" y="4310539"/>
            <a:ext cx="2314575" cy="4514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4A7A8A"/>
                </a:solidFill>
                <a:latin typeface="MiSans Demibold" panose="00000700000000000000" charset="-122"/>
                <a:ea typeface="MiSans Demibold" panose="00000700000000000000" charset="-122"/>
              </a:rPr>
              <a:t>从心态与认知层面提升销售素养</a:t>
            </a:r>
            <a:endParaRPr sz="1350">
              <a:solidFill>
                <a:srgbClr val="4A7A8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20"/>
            </p:custDataLst>
          </p:nvPr>
        </p:nvSpPr>
        <p:spPr>
          <a:xfrm>
            <a:off x="6229887" y="2266950"/>
            <a:ext cx="2561151" cy="38100"/>
          </a:xfrm>
          <a:custGeom>
            <a:avLst/>
            <a:gdLst>
              <a:gd name="sw" fmla="*/ 1 w 4125"/>
              <a:gd name="sh" fmla="*/ 1 h 60"/>
              <a:gd name="mins" fmla="min sw sh"/>
              <a:gd name="dsw" fmla="+- 0 sw mins"/>
              <a:gd name="dsh" fmla="+- 0 sh mins"/>
              <a:gd name="p0x0" fmla="*/ 60 w 4125"/>
              <a:gd name="p0y0" fmla="*/ 0 h 60"/>
              <a:gd name="p0x1" fmla="*/ 4065 w 4125"/>
              <a:gd name="p0y1" fmla="*/ 0 h 60"/>
              <a:gd name="p0x2" fmla="*/ 4098 w 4125"/>
              <a:gd name="p0y2" fmla="*/ 0 h 60"/>
              <a:gd name="p0x3" fmla="*/ 4125 w 4125"/>
              <a:gd name="p0y3" fmla="*/ 26 h 60"/>
              <a:gd name="p0x4" fmla="*/ 4125 w 4125"/>
              <a:gd name="p0y4" fmla="*/ 60 h 60"/>
              <a:gd name="p0x5" fmla="*/ 0 w 4125"/>
              <a:gd name="p0y5" fmla="*/ 60 h 60"/>
              <a:gd name="p0x6" fmla="*/ 0 w 4125"/>
              <a:gd name="p0y6" fmla="*/ 26 h 60"/>
              <a:gd name="p0x7" fmla="*/ 26 w 4125"/>
              <a:gd name="p0y7" fmla="*/ 0 h 60"/>
              <a:gd name="p0x8" fmla="*/ 60 w 4125"/>
              <a:gd name="p0y8" fmla="*/ 0 h 60"/>
            </a:gdLst>
            <a:ahLst/>
            <a:cxnLst/>
            <a:pathLst>
              <a:path w="4033" h="60">
                <a:moveTo>
                  <a:pt x="134" y="0"/>
                </a:moveTo>
                <a:lnTo>
                  <a:pt x="3899" y="0"/>
                </a:lnTo>
                <a:cubicBezTo>
                  <a:pt x="3952" y="-3"/>
                  <a:pt x="4008" y="30"/>
                  <a:pt x="4033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9" name="任意多边形 28"/>
          <p:cNvSpPr/>
          <p:nvPr>
            <p:custDataLst>
              <p:tags r:id="rId21"/>
            </p:custDataLst>
          </p:nvPr>
        </p:nvSpPr>
        <p:spPr>
          <a:xfrm>
            <a:off x="9024620" y="2261870"/>
            <a:ext cx="2628900" cy="3228975"/>
          </a:xfrm>
          <a:custGeom>
            <a:avLst/>
            <a:gdLst>
              <a:gd name="sw" fmla="*/ 1 w 4140"/>
              <a:gd name="sh" fmla="*/ 1 h 5085"/>
              <a:gd name="mins" fmla="min sw sh"/>
              <a:gd name="dsw" fmla="+- 0 sw mins"/>
              <a:gd name="dsh" fmla="+- 0 sh mins"/>
              <a:gd name="p0x0" fmla="*/ 180 w 4140"/>
              <a:gd name="p0y0" fmla="*/ 0 h 5085"/>
              <a:gd name="p0x1" fmla="*/ 3960 w 4140"/>
              <a:gd name="p0y1" fmla="*/ 0 h 5085"/>
              <a:gd name="p0x2" fmla="*/ 4059 w 4140"/>
              <a:gd name="p0y2" fmla="*/ 0 h 5085"/>
              <a:gd name="p0x3" fmla="*/ 4140 w 4140"/>
              <a:gd name="p0y3" fmla="*/ 80 h 5085"/>
              <a:gd name="p0x4" fmla="*/ 4140 w 4140"/>
              <a:gd name="p0y4" fmla="*/ 180 h 5085"/>
              <a:gd name="p0x5" fmla="*/ 4140 w 4140"/>
              <a:gd name="p0y5" fmla="*/ 4905 h 5085"/>
              <a:gd name="p0x6" fmla="*/ 4140 w 4140"/>
              <a:gd name="p0y6" fmla="*/ 5004 h 5085"/>
              <a:gd name="p0x7" fmla="*/ 4059 w 4140"/>
              <a:gd name="p0y7" fmla="*/ 5085 h 5085"/>
              <a:gd name="p0x8" fmla="*/ 3960 w 4140"/>
              <a:gd name="p0y8" fmla="*/ 5085 h 5085"/>
              <a:gd name="p0x9" fmla="*/ 180 w 4140"/>
              <a:gd name="p0y9" fmla="*/ 5085 h 5085"/>
              <a:gd name="p0x10" fmla="*/ 80 w 4140"/>
              <a:gd name="p0y10" fmla="*/ 5085 h 5085"/>
              <a:gd name="p0x11" fmla="*/ 0 w 4140"/>
              <a:gd name="p0y11" fmla="*/ 5004 h 5085"/>
              <a:gd name="p0x12" fmla="*/ 0 w 4140"/>
              <a:gd name="p0y12" fmla="*/ 4905 h 5085"/>
              <a:gd name="p0x13" fmla="*/ 0 w 4140"/>
              <a:gd name="p0y13" fmla="*/ 180 h 5085"/>
              <a:gd name="p0x14" fmla="*/ 0 w 4140"/>
              <a:gd name="p0y14" fmla="*/ 80 h 5085"/>
              <a:gd name="p0x15" fmla="*/ 80 w 4140"/>
              <a:gd name="p0y15" fmla="*/ 0 h 5085"/>
              <a:gd name="p0x16" fmla="*/ 180 w 4140"/>
              <a:gd name="p0y16" fmla="*/ 0 h 508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B8D6E8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>
            <p:custDataLst>
              <p:tags r:id="rId22"/>
            </p:custDataLst>
          </p:nvPr>
        </p:nvSpPr>
        <p:spPr>
          <a:xfrm>
            <a:off x="9182100" y="3036570"/>
            <a:ext cx="2314575" cy="62769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3600" b="1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04</a:t>
            </a:r>
            <a:endParaRPr sz="3600" b="1">
              <a:solidFill>
                <a:srgbClr val="29ABE2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32" name="矩形 31"/>
          <p:cNvSpPr/>
          <p:nvPr>
            <p:custDataLst>
              <p:tags r:id="rId23"/>
            </p:custDataLst>
          </p:nvPr>
        </p:nvSpPr>
        <p:spPr>
          <a:xfrm>
            <a:off x="9182100" y="3790950"/>
            <a:ext cx="2314575" cy="9525"/>
          </a:xfrm>
          <a:prstGeom prst="rect">
            <a:avLst/>
          </a:prstGeom>
          <a:solidFill>
            <a:srgbClr val="D6E8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24"/>
            </p:custDataLst>
          </p:nvPr>
        </p:nvSpPr>
        <p:spPr>
          <a:xfrm>
            <a:off x="9182100" y="3936683"/>
            <a:ext cx="2314575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行动</a:t>
            </a:r>
            <a:r>
              <a:rPr sz="2100" b="1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破局</a:t>
            </a:r>
            <a:r>
              <a:rPr sz="21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指引</a:t>
            </a:r>
            <a:endParaRPr sz="21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25"/>
            </p:custDataLst>
          </p:nvPr>
        </p:nvSpPr>
        <p:spPr>
          <a:xfrm>
            <a:off x="9182100" y="4310539"/>
            <a:ext cx="2314575" cy="4514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>
                <a:solidFill>
                  <a:srgbClr val="4A7A8A"/>
                </a:solidFill>
                <a:latin typeface="MiSans Demibold" panose="00000700000000000000" charset="-122"/>
                <a:ea typeface="MiSans Demibold" panose="00000700000000000000" charset="-122"/>
              </a:rPr>
              <a:t>聚焦执行力、系统思维与持续改进</a:t>
            </a:r>
            <a:endParaRPr sz="1350">
              <a:solidFill>
                <a:srgbClr val="4A7A8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26"/>
            </p:custDataLst>
          </p:nvPr>
        </p:nvSpPr>
        <p:spPr>
          <a:xfrm>
            <a:off x="9058812" y="2266950"/>
            <a:ext cx="2561151" cy="38100"/>
          </a:xfrm>
          <a:custGeom>
            <a:avLst/>
            <a:gdLst>
              <a:gd name="sw" fmla="*/ 1 w 4125"/>
              <a:gd name="sh" fmla="*/ 1 h 60"/>
              <a:gd name="mins" fmla="min sw sh"/>
              <a:gd name="dsw" fmla="+- 0 sw mins"/>
              <a:gd name="dsh" fmla="+- 0 sh mins"/>
              <a:gd name="p0x0" fmla="*/ 60 w 4125"/>
              <a:gd name="p0y0" fmla="*/ 0 h 60"/>
              <a:gd name="p0x1" fmla="*/ 4065 w 4125"/>
              <a:gd name="p0y1" fmla="*/ 0 h 60"/>
              <a:gd name="p0x2" fmla="*/ 4098 w 4125"/>
              <a:gd name="p0y2" fmla="*/ 0 h 60"/>
              <a:gd name="p0x3" fmla="*/ 4125 w 4125"/>
              <a:gd name="p0y3" fmla="*/ 26 h 60"/>
              <a:gd name="p0x4" fmla="*/ 4125 w 4125"/>
              <a:gd name="p0y4" fmla="*/ 60 h 60"/>
              <a:gd name="p0x5" fmla="*/ 0 w 4125"/>
              <a:gd name="p0y5" fmla="*/ 60 h 60"/>
              <a:gd name="p0x6" fmla="*/ 0 w 4125"/>
              <a:gd name="p0y6" fmla="*/ 26 h 60"/>
              <a:gd name="p0x7" fmla="*/ 26 w 4125"/>
              <a:gd name="p0y7" fmla="*/ 0 h 60"/>
              <a:gd name="p0x8" fmla="*/ 60 w 4125"/>
              <a:gd name="p0y8" fmla="*/ 0 h 60"/>
            </a:gdLst>
            <a:ahLst/>
            <a:cxnLst/>
            <a:pathLst>
              <a:path w="4033" h="60">
                <a:moveTo>
                  <a:pt x="134" y="0"/>
                </a:moveTo>
                <a:lnTo>
                  <a:pt x="3899" y="0"/>
                </a:lnTo>
                <a:cubicBezTo>
                  <a:pt x="3952" y="-3"/>
                  <a:pt x="4008" y="30"/>
                  <a:pt x="4033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修炼的终极方向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2017395" cy="2581275"/>
          </a:xfrm>
          <a:custGeom>
            <a:avLst/>
            <a:gdLst>
              <a:gd name="sw" fmla="*/ 1 w 3176"/>
              <a:gd name="sh" fmla="*/ 1 h 4065"/>
              <a:gd name="mins" fmla="min sw sh"/>
              <a:gd name="dsw" fmla="+- 0 sw mins"/>
              <a:gd name="dsh" fmla="+- 0 sh mins"/>
              <a:gd name="p0x0" fmla="*/ 180 w 3176"/>
              <a:gd name="p0y0" fmla="*/ 0 h 4065"/>
              <a:gd name="p0x1" fmla="*/ 2996 w 3176"/>
              <a:gd name="p0y1" fmla="*/ 0 h 4065"/>
              <a:gd name="p0x2" fmla="*/ 3096 w 3176"/>
              <a:gd name="p0y2" fmla="*/ 0 h 4065"/>
              <a:gd name="p0x3" fmla="*/ 3176 w 3176"/>
              <a:gd name="p0y3" fmla="*/ 80 h 4065"/>
              <a:gd name="p0x4" fmla="*/ 3176 w 3176"/>
              <a:gd name="p0y4" fmla="*/ 180 h 4065"/>
              <a:gd name="p0x5" fmla="*/ 3176 w 3176"/>
              <a:gd name="p0y5" fmla="*/ 3885 h 4065"/>
              <a:gd name="p0x6" fmla="*/ 3176 w 3176"/>
              <a:gd name="p0y6" fmla="*/ 3984 h 4065"/>
              <a:gd name="p0x7" fmla="*/ 3096 w 3176"/>
              <a:gd name="p0y7" fmla="*/ 4065 h 4065"/>
              <a:gd name="p0x8" fmla="*/ 2996 w 3176"/>
              <a:gd name="p0y8" fmla="*/ 4065 h 4065"/>
              <a:gd name="p0x9" fmla="*/ 180 w 3176"/>
              <a:gd name="p0y9" fmla="*/ 4065 h 4065"/>
              <a:gd name="p0x10" fmla="*/ 80 w 3176"/>
              <a:gd name="p0y10" fmla="*/ 4065 h 4065"/>
              <a:gd name="p0x11" fmla="*/ 0 w 3176"/>
              <a:gd name="p0y11" fmla="*/ 3984 h 4065"/>
              <a:gd name="p0x12" fmla="*/ 0 w 3176"/>
              <a:gd name="p0y12" fmla="*/ 3885 h 4065"/>
              <a:gd name="p0x13" fmla="*/ 0 w 3176"/>
              <a:gd name="p0y13" fmla="*/ 180 h 4065"/>
              <a:gd name="p0x14" fmla="*/ 0 w 3176"/>
              <a:gd name="p0y14" fmla="*/ 80 h 4065"/>
              <a:gd name="p0x15" fmla="*/ 80 w 3176"/>
              <a:gd name="p0y15" fmla="*/ 0 h 4065"/>
              <a:gd name="p0x16" fmla="*/ 180 w 3176"/>
              <a:gd name="p0y16" fmla="*/ 0 h 406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71525" y="1288732"/>
            <a:ext cx="1626841" cy="69913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修炼的终极方向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771525" y="2009775"/>
            <a:ext cx="381000" cy="28575"/>
          </a:xfrm>
          <a:custGeom>
            <a:avLst/>
            <a:gdLst>
              <a:gd name="sw" fmla="*/ 1 w 600"/>
              <a:gd name="sh" fmla="*/ 1 h 45"/>
              <a:gd name="mins" fmla="min sw sh"/>
              <a:gd name="dsw" fmla="+- 0 sw mins"/>
              <a:gd name="dsh" fmla="+- 0 sh mins"/>
              <a:gd name="p0x0" fmla="*/ 22 w 600"/>
              <a:gd name="p0y0" fmla="*/ 0 h 45"/>
              <a:gd name="p0x1" fmla="*/ 577 w 600"/>
              <a:gd name="p0y1" fmla="*/ 0 h 45"/>
              <a:gd name="p0x2" fmla="*/ 589 w 600"/>
              <a:gd name="p0y2" fmla="*/ 0 h 45"/>
              <a:gd name="p0x3" fmla="*/ 600 w 600"/>
              <a:gd name="p0y3" fmla="*/ 10 h 45"/>
              <a:gd name="p0x4" fmla="*/ 600 w 600"/>
              <a:gd name="p0y4" fmla="*/ 22 h 45"/>
              <a:gd name="p0x5" fmla="*/ 600 w 600"/>
              <a:gd name="p0y5" fmla="*/ 34 h 45"/>
              <a:gd name="p0x6" fmla="*/ 589 w 600"/>
              <a:gd name="p0y6" fmla="*/ 45 h 45"/>
              <a:gd name="p0x7" fmla="*/ 577 w 600"/>
              <a:gd name="p0y7" fmla="*/ 45 h 45"/>
              <a:gd name="p0x8" fmla="*/ 22 w 600"/>
              <a:gd name="p0y8" fmla="*/ 45 h 45"/>
              <a:gd name="p0x9" fmla="*/ 10 w 600"/>
              <a:gd name="p0y9" fmla="*/ 45 h 45"/>
              <a:gd name="p0x10" fmla="*/ 0 w 600"/>
              <a:gd name="p0y10" fmla="*/ 34 h 45"/>
              <a:gd name="p0x11" fmla="*/ 0 w 600"/>
              <a:gd name="p0y11" fmla="*/ 22 h 45"/>
              <a:gd name="p0x12" fmla="*/ 0 w 600"/>
              <a:gd name="p0y12" fmla="*/ 10 h 45"/>
              <a:gd name="p0x13" fmla="*/ 10 w 600"/>
              <a:gd name="p0y13" fmla="*/ 0 h 45"/>
              <a:gd name="p0x14" fmla="*/ 22 w 600"/>
              <a:gd name="p0y14" fmla="*/ 0 h 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cubicBezTo>
                  <a:pt x="p0x5" y="p0y5"/>
                  <a:pt x="p0x6" y="p0y6"/>
                  <a:pt x="p0x7" y="p0y7"/>
                </a:cubicBezTo>
                <a:lnTo>
                  <a:pt x="p0x8" y="p0y8"/>
                </a:lnTo>
                <a:cubicBezTo>
                  <a:pt x="p0x9" y="p0y9"/>
                  <a:pt x="p0x10" y="p0y10"/>
                  <a:pt x="p0x11" y="p0y11"/>
                </a:cubicBezTo>
                <a:cubicBezTo>
                  <a:pt x="p0x12" y="p0y12"/>
                  <a:pt x="p0x13" y="p0y13"/>
                  <a:pt x="p0x14" y="p0y14"/>
                </a:cubicBezTo>
                <a:close/>
              </a:path>
            </a:pathLst>
          </a:custGeom>
          <a:solidFill>
            <a:srgbClr val="29ABE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771525" y="2176834"/>
            <a:ext cx="1696641" cy="1395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50000"/>
              </a:lnSpc>
            </a:pPr>
            <a:r>
              <a:rPr lang="en-US" altLang="en-US" sz="1500" i="1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"</a:t>
            </a:r>
            <a:r>
              <a:rPr lang="zh-CN" altLang="en-US" sz="1500" i="1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高手是看到了更多的限制，而不是享受随心所欲。约束越多，表达越精确</a:t>
            </a:r>
            <a:r>
              <a:rPr lang="en-US" altLang="zh-CN" sz="1500" i="1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"</a:t>
            </a:r>
            <a:endParaRPr lang="en-US" altLang="zh-CN" sz="1500" i="1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6"/>
            </p:custDataLst>
          </p:nvPr>
        </p:nvSpPr>
        <p:spPr>
          <a:xfrm>
            <a:off x="610149" y="1114460"/>
            <a:ext cx="1948987" cy="38065"/>
          </a:xfrm>
          <a:custGeom>
            <a:avLst/>
            <a:gdLst>
              <a:gd name="sw" fmla="*/ 1 w 3161"/>
              <a:gd name="sh" fmla="*/ 1 h 60"/>
              <a:gd name="mins" fmla="min sw sh"/>
              <a:gd name="dsw" fmla="+- 0 sw mins"/>
              <a:gd name="dsh" fmla="+- 0 sh mins"/>
              <a:gd name="p0x0" fmla="*/ 60 w 3161"/>
              <a:gd name="p0y0" fmla="*/ 0 h 60"/>
              <a:gd name="p0x1" fmla="*/ 3101 w 3161"/>
              <a:gd name="p0y1" fmla="*/ 0 h 60"/>
              <a:gd name="p0x2" fmla="*/ 3135 w 3161"/>
              <a:gd name="p0y2" fmla="*/ 0 h 60"/>
              <a:gd name="p0x3" fmla="*/ 3161 w 3161"/>
              <a:gd name="p0y3" fmla="*/ 26 h 60"/>
              <a:gd name="p0x4" fmla="*/ 3161 w 3161"/>
              <a:gd name="p0y4" fmla="*/ 60 h 60"/>
              <a:gd name="p0x5" fmla="*/ 0 w 3161"/>
              <a:gd name="p0y5" fmla="*/ 60 h 60"/>
              <a:gd name="p0x6" fmla="*/ 0 w 3161"/>
              <a:gd name="p0y6" fmla="*/ 26 h 60"/>
              <a:gd name="p0x7" fmla="*/ 26 w 3161"/>
              <a:gd name="p0y7" fmla="*/ 0 h 60"/>
              <a:gd name="p0x8" fmla="*/ 60 w 3161"/>
              <a:gd name="p0y8" fmla="*/ 0 h 60"/>
            </a:gdLst>
            <a:ahLst/>
            <a:cxnLst/>
            <a:pathLst>
              <a:path w="3069" h="60">
                <a:moveTo>
                  <a:pt x="3069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2935" y="0"/>
                </a:lnTo>
                <a:cubicBezTo>
                  <a:pt x="2988" y="-3"/>
                  <a:pt x="3044" y="30"/>
                  <a:pt x="3069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7"/>
            </p:custDataLst>
          </p:nvPr>
        </p:nvSpPr>
        <p:spPr>
          <a:xfrm>
            <a:off x="575945" y="3890645"/>
            <a:ext cx="2017395" cy="2581275"/>
          </a:xfrm>
          <a:custGeom>
            <a:avLst/>
            <a:gdLst>
              <a:gd name="sw" fmla="*/ 1 w 3176"/>
              <a:gd name="sh" fmla="*/ 1 h 4065"/>
              <a:gd name="mins" fmla="min sw sh"/>
              <a:gd name="dsw" fmla="+- 0 sw mins"/>
              <a:gd name="dsh" fmla="+- 0 sh mins"/>
              <a:gd name="p0x0" fmla="*/ 180 w 3176"/>
              <a:gd name="p0y0" fmla="*/ 0 h 4065"/>
              <a:gd name="p0x1" fmla="*/ 2996 w 3176"/>
              <a:gd name="p0y1" fmla="*/ 0 h 4065"/>
              <a:gd name="p0x2" fmla="*/ 3096 w 3176"/>
              <a:gd name="p0y2" fmla="*/ 0 h 4065"/>
              <a:gd name="p0x3" fmla="*/ 3176 w 3176"/>
              <a:gd name="p0y3" fmla="*/ 80 h 4065"/>
              <a:gd name="p0x4" fmla="*/ 3176 w 3176"/>
              <a:gd name="p0y4" fmla="*/ 180 h 4065"/>
              <a:gd name="p0x5" fmla="*/ 3176 w 3176"/>
              <a:gd name="p0y5" fmla="*/ 3885 h 4065"/>
              <a:gd name="p0x6" fmla="*/ 3176 w 3176"/>
              <a:gd name="p0y6" fmla="*/ 3984 h 4065"/>
              <a:gd name="p0x7" fmla="*/ 3096 w 3176"/>
              <a:gd name="p0y7" fmla="*/ 4065 h 4065"/>
              <a:gd name="p0x8" fmla="*/ 2996 w 3176"/>
              <a:gd name="p0y8" fmla="*/ 4065 h 4065"/>
              <a:gd name="p0x9" fmla="*/ 180 w 3176"/>
              <a:gd name="p0y9" fmla="*/ 4065 h 4065"/>
              <a:gd name="p0x10" fmla="*/ 80 w 3176"/>
              <a:gd name="p0y10" fmla="*/ 4065 h 4065"/>
              <a:gd name="p0x11" fmla="*/ 0 w 3176"/>
              <a:gd name="p0y11" fmla="*/ 3984 h 4065"/>
              <a:gd name="p0x12" fmla="*/ 0 w 3176"/>
              <a:gd name="p0y12" fmla="*/ 3885 h 4065"/>
              <a:gd name="p0x13" fmla="*/ 0 w 3176"/>
              <a:gd name="p0y13" fmla="*/ 180 h 4065"/>
              <a:gd name="p0x14" fmla="*/ 0 w 3176"/>
              <a:gd name="p0y14" fmla="*/ 80 h 4065"/>
              <a:gd name="p0x15" fmla="*/ 80 w 3176"/>
              <a:gd name="p0y15" fmla="*/ 0 h 4065"/>
              <a:gd name="p0x16" fmla="*/ 180 w 3176"/>
              <a:gd name="p0y16" fmla="*/ 0 h 406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任意多边形 11"/>
          <p:cNvSpPr/>
          <p:nvPr>
            <p:custDataLst>
              <p:tags r:id="rId8"/>
            </p:custDataLst>
          </p:nvPr>
        </p:nvSpPr>
        <p:spPr>
          <a:xfrm>
            <a:off x="771525" y="428625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-6795" t="-1026" r="-6795" b="-1026"/>
          <a:stretch>
            <a:fillRect/>
          </a:stretch>
        </p:blipFill>
        <p:spPr>
          <a:xfrm>
            <a:off x="840105" y="4366895"/>
            <a:ext cx="281305" cy="25273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1343025" y="4146233"/>
            <a:ext cx="1055341" cy="69913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约束精确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3"/>
            </p:custDataLst>
          </p:nvPr>
        </p:nvSpPr>
        <p:spPr>
          <a:xfrm>
            <a:off x="1343025" y="4967288"/>
            <a:ext cx="952500" cy="12430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练成高手后，对所表达的东西</a:t>
            </a: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异常精确</a:t>
            </a:r>
            <a:endParaRPr sz="150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14"/>
            </p:custDataLst>
          </p:nvPr>
        </p:nvSpPr>
        <p:spPr>
          <a:xfrm>
            <a:off x="610149" y="3895760"/>
            <a:ext cx="1948987" cy="38065"/>
          </a:xfrm>
          <a:custGeom>
            <a:avLst/>
            <a:gdLst>
              <a:gd name="sw" fmla="*/ 1 w 3161"/>
              <a:gd name="sh" fmla="*/ 1 h 60"/>
              <a:gd name="mins" fmla="min sw sh"/>
              <a:gd name="dsw" fmla="+- 0 sw mins"/>
              <a:gd name="dsh" fmla="+- 0 sh mins"/>
              <a:gd name="p0x0" fmla="*/ 60 w 3161"/>
              <a:gd name="p0y0" fmla="*/ 0 h 60"/>
              <a:gd name="p0x1" fmla="*/ 3101 w 3161"/>
              <a:gd name="p0y1" fmla="*/ 0 h 60"/>
              <a:gd name="p0x2" fmla="*/ 3135 w 3161"/>
              <a:gd name="p0y2" fmla="*/ 0 h 60"/>
              <a:gd name="p0x3" fmla="*/ 3161 w 3161"/>
              <a:gd name="p0y3" fmla="*/ 26 h 60"/>
              <a:gd name="p0x4" fmla="*/ 3161 w 3161"/>
              <a:gd name="p0y4" fmla="*/ 60 h 60"/>
              <a:gd name="p0x5" fmla="*/ 0 w 3161"/>
              <a:gd name="p0y5" fmla="*/ 60 h 60"/>
              <a:gd name="p0x6" fmla="*/ 0 w 3161"/>
              <a:gd name="p0y6" fmla="*/ 26 h 60"/>
              <a:gd name="p0x7" fmla="*/ 26 w 3161"/>
              <a:gd name="p0y7" fmla="*/ 0 h 60"/>
              <a:gd name="p0x8" fmla="*/ 60 w 3161"/>
              <a:gd name="p0y8" fmla="*/ 0 h 60"/>
            </a:gdLst>
            <a:ahLst/>
            <a:cxnLst/>
            <a:pathLst>
              <a:path w="3069" h="60">
                <a:moveTo>
                  <a:pt x="3069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2935" y="0"/>
                </a:lnTo>
                <a:cubicBezTo>
                  <a:pt x="2988" y="-3"/>
                  <a:pt x="3044" y="30"/>
                  <a:pt x="3069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7" name="任意多边形 16"/>
          <p:cNvSpPr/>
          <p:nvPr>
            <p:custDataLst>
              <p:tags r:id="rId15"/>
            </p:custDataLst>
          </p:nvPr>
        </p:nvSpPr>
        <p:spPr>
          <a:xfrm>
            <a:off x="2831465" y="1109345"/>
            <a:ext cx="2017395" cy="5362575"/>
          </a:xfrm>
          <a:custGeom>
            <a:avLst/>
            <a:gdLst>
              <a:gd name="sw" fmla="*/ 1 w 3176"/>
              <a:gd name="sh" fmla="*/ 1 h 8445"/>
              <a:gd name="mins" fmla="min sw sh"/>
              <a:gd name="dsw" fmla="+- 0 sw mins"/>
              <a:gd name="dsh" fmla="+- 0 sh mins"/>
              <a:gd name="p0x0" fmla="*/ 180 w 3176"/>
              <a:gd name="p0y0" fmla="*/ 0 h 8445"/>
              <a:gd name="p0x1" fmla="*/ 2996 w 3176"/>
              <a:gd name="p0y1" fmla="*/ 0 h 8445"/>
              <a:gd name="p0x2" fmla="*/ 3096 w 3176"/>
              <a:gd name="p0y2" fmla="*/ 0 h 8445"/>
              <a:gd name="p0x3" fmla="*/ 3176 w 3176"/>
              <a:gd name="p0y3" fmla="*/ 80 h 8445"/>
              <a:gd name="p0x4" fmla="*/ 3176 w 3176"/>
              <a:gd name="p0y4" fmla="*/ 180 h 8445"/>
              <a:gd name="p0x5" fmla="*/ 3176 w 3176"/>
              <a:gd name="p0y5" fmla="*/ 8265 h 8445"/>
              <a:gd name="p0x6" fmla="*/ 3176 w 3176"/>
              <a:gd name="p0y6" fmla="*/ 8364 h 8445"/>
              <a:gd name="p0x7" fmla="*/ 3096 w 3176"/>
              <a:gd name="p0y7" fmla="*/ 8445 h 8445"/>
              <a:gd name="p0x8" fmla="*/ 2996 w 3176"/>
              <a:gd name="p0y8" fmla="*/ 8445 h 8445"/>
              <a:gd name="p0x9" fmla="*/ 180 w 3176"/>
              <a:gd name="p0y9" fmla="*/ 8445 h 8445"/>
              <a:gd name="p0x10" fmla="*/ 80 w 3176"/>
              <a:gd name="p0y10" fmla="*/ 8445 h 8445"/>
              <a:gd name="p0x11" fmla="*/ 0 w 3176"/>
              <a:gd name="p0y11" fmla="*/ 8364 h 8445"/>
              <a:gd name="p0x12" fmla="*/ 0 w 3176"/>
              <a:gd name="p0y12" fmla="*/ 8265 h 8445"/>
              <a:gd name="p0x13" fmla="*/ 0 w 3176"/>
              <a:gd name="p0y13" fmla="*/ 180 h 8445"/>
              <a:gd name="p0x14" fmla="*/ 0 w 3176"/>
              <a:gd name="p0y14" fmla="*/ 80 h 8445"/>
              <a:gd name="p0x15" fmla="*/ 80 w 3176"/>
              <a:gd name="p0y15" fmla="*/ 0 h 8445"/>
              <a:gd name="p0x16" fmla="*/ 180 w 3176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>
            <p:custDataLst>
              <p:tags r:id="rId16"/>
            </p:custDataLst>
          </p:nvPr>
        </p:nvSpPr>
        <p:spPr>
          <a:xfrm>
            <a:off x="3026410" y="27432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-2000" t="-3067" r="-2000" b="-3067"/>
          <a:stretch>
            <a:fillRect/>
          </a:stretch>
        </p:blipFill>
        <p:spPr>
          <a:xfrm>
            <a:off x="3112135" y="2823845"/>
            <a:ext cx="247650" cy="252730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20"/>
            </p:custDataLst>
          </p:nvPr>
        </p:nvSpPr>
        <p:spPr>
          <a:xfrm>
            <a:off x="3598516" y="2603183"/>
            <a:ext cx="1055341" cy="69913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问对问题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1"/>
            </p:custDataLst>
          </p:nvPr>
        </p:nvSpPr>
        <p:spPr>
          <a:xfrm>
            <a:off x="3598516" y="3424238"/>
            <a:ext cx="1055341" cy="15478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好问题很简单，答案却</a:t>
            </a:r>
            <a:endParaRPr sz="15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33000"/>
              </a:lnSpc>
            </a:pP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很复杂</a:t>
            </a:r>
            <a:r>
              <a:rPr lang="en-US"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——</a:t>
            </a:r>
            <a:r>
              <a:rPr lang="zh-CN" altLang="en-US"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学会问对问题</a:t>
            </a:r>
            <a:endParaRPr lang="zh-CN" altLang="en-US" sz="15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22"/>
            </p:custDataLst>
          </p:nvPr>
        </p:nvSpPr>
        <p:spPr>
          <a:xfrm>
            <a:off x="2865024" y="1114425"/>
            <a:ext cx="1949643" cy="38100"/>
          </a:xfrm>
          <a:custGeom>
            <a:avLst/>
            <a:gdLst>
              <a:gd name="sw" fmla="*/ 1 w 3161"/>
              <a:gd name="sh" fmla="*/ 1 h 60"/>
              <a:gd name="mins" fmla="min sw sh"/>
              <a:gd name="dsw" fmla="+- 0 sw mins"/>
              <a:gd name="dsh" fmla="+- 0 sh mins"/>
              <a:gd name="p0x0" fmla="*/ 60 w 3161"/>
              <a:gd name="p0y0" fmla="*/ 0 h 60"/>
              <a:gd name="p0x1" fmla="*/ 3101 w 3161"/>
              <a:gd name="p0y1" fmla="*/ 0 h 60"/>
              <a:gd name="p0x2" fmla="*/ 3135 w 3161"/>
              <a:gd name="p0y2" fmla="*/ 0 h 60"/>
              <a:gd name="p0x3" fmla="*/ 3161 w 3161"/>
              <a:gd name="p0y3" fmla="*/ 26 h 60"/>
              <a:gd name="p0x4" fmla="*/ 3161 w 3161"/>
              <a:gd name="p0y4" fmla="*/ 60 h 60"/>
              <a:gd name="p0x5" fmla="*/ 0 w 3161"/>
              <a:gd name="p0y5" fmla="*/ 60 h 60"/>
              <a:gd name="p0x6" fmla="*/ 0 w 3161"/>
              <a:gd name="p0y6" fmla="*/ 26 h 60"/>
              <a:gd name="p0x7" fmla="*/ 26 w 3161"/>
              <a:gd name="p0y7" fmla="*/ 0 h 60"/>
              <a:gd name="p0x8" fmla="*/ 60 w 3161"/>
              <a:gd name="p0y8" fmla="*/ 0 h 60"/>
            </a:gdLst>
            <a:ahLst/>
            <a:cxnLst/>
            <a:pathLst>
              <a:path w="3070" h="60">
                <a:moveTo>
                  <a:pt x="134" y="0"/>
                </a:moveTo>
                <a:lnTo>
                  <a:pt x="2936" y="0"/>
                </a:lnTo>
                <a:cubicBezTo>
                  <a:pt x="2989" y="-3"/>
                  <a:pt x="3045" y="30"/>
                  <a:pt x="3070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4" name="任意多边形 23"/>
          <p:cNvSpPr/>
          <p:nvPr>
            <p:custDataLst>
              <p:tags r:id="rId23"/>
            </p:custDataLst>
          </p:nvPr>
        </p:nvSpPr>
        <p:spPr>
          <a:xfrm>
            <a:off x="5086985" y="1109345"/>
            <a:ext cx="2017395" cy="5362575"/>
          </a:xfrm>
          <a:custGeom>
            <a:avLst/>
            <a:gdLst>
              <a:gd name="sw" fmla="*/ 1 w 3177"/>
              <a:gd name="sh" fmla="*/ 1 h 8445"/>
              <a:gd name="mins" fmla="min sw sh"/>
              <a:gd name="dsw" fmla="+- 0 sw mins"/>
              <a:gd name="dsh" fmla="+- 0 sh mins"/>
              <a:gd name="p0x0" fmla="*/ 180 w 3177"/>
              <a:gd name="p0y0" fmla="*/ 0 h 8445"/>
              <a:gd name="p0x1" fmla="*/ 2997 w 3177"/>
              <a:gd name="p0y1" fmla="*/ 0 h 8445"/>
              <a:gd name="p0x2" fmla="*/ 3096 w 3177"/>
              <a:gd name="p0y2" fmla="*/ 0 h 8445"/>
              <a:gd name="p0x3" fmla="*/ 3177 w 3177"/>
              <a:gd name="p0y3" fmla="*/ 80 h 8445"/>
              <a:gd name="p0x4" fmla="*/ 3177 w 3177"/>
              <a:gd name="p0y4" fmla="*/ 180 h 8445"/>
              <a:gd name="p0x5" fmla="*/ 3177 w 3177"/>
              <a:gd name="p0y5" fmla="*/ 8265 h 8445"/>
              <a:gd name="p0x6" fmla="*/ 3177 w 3177"/>
              <a:gd name="p0y6" fmla="*/ 8364 h 8445"/>
              <a:gd name="p0x7" fmla="*/ 3096 w 3177"/>
              <a:gd name="p0y7" fmla="*/ 8445 h 8445"/>
              <a:gd name="p0x8" fmla="*/ 2997 w 3177"/>
              <a:gd name="p0y8" fmla="*/ 8445 h 8445"/>
              <a:gd name="p0x9" fmla="*/ 180 w 3177"/>
              <a:gd name="p0y9" fmla="*/ 8445 h 8445"/>
              <a:gd name="p0x10" fmla="*/ 80 w 3177"/>
              <a:gd name="p0y10" fmla="*/ 8445 h 8445"/>
              <a:gd name="p0x11" fmla="*/ 0 w 3177"/>
              <a:gd name="p0y11" fmla="*/ 8364 h 8445"/>
              <a:gd name="p0x12" fmla="*/ 0 w 3177"/>
              <a:gd name="p0y12" fmla="*/ 8265 h 8445"/>
              <a:gd name="p0x13" fmla="*/ 0 w 3177"/>
              <a:gd name="p0y13" fmla="*/ 180 h 8445"/>
              <a:gd name="p0x14" fmla="*/ 0 w 3177"/>
              <a:gd name="p0y14" fmla="*/ 80 h 8445"/>
              <a:gd name="p0x15" fmla="*/ 80 w 3177"/>
              <a:gd name="p0y15" fmla="*/ 0 h 8445"/>
              <a:gd name="p0x16" fmla="*/ 180 w 3177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任意多边形 25"/>
          <p:cNvSpPr/>
          <p:nvPr>
            <p:custDataLst>
              <p:tags r:id="rId24"/>
            </p:custDataLst>
          </p:nvPr>
        </p:nvSpPr>
        <p:spPr>
          <a:xfrm>
            <a:off x="5281930" y="27432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7" name="图片 26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-2000" t="-10303" r="-2000" b="-10303"/>
          <a:stretch>
            <a:fillRect/>
          </a:stretch>
        </p:blipFill>
        <p:spPr>
          <a:xfrm>
            <a:off x="5367655" y="2823845"/>
            <a:ext cx="247650" cy="252730"/>
          </a:xfrm>
          <a:prstGeom prst="rect">
            <a:avLst/>
          </a:prstGeom>
        </p:spPr>
      </p:pic>
      <p:sp>
        <p:nvSpPr>
          <p:cNvPr id="28" name="文本框 27"/>
          <p:cNvSpPr txBox="1"/>
          <p:nvPr>
            <p:custDataLst>
              <p:tags r:id="rId28"/>
            </p:custDataLst>
          </p:nvPr>
        </p:nvSpPr>
        <p:spPr>
          <a:xfrm>
            <a:off x="5854008" y="2603183"/>
            <a:ext cx="1055418" cy="69913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细节品质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29"/>
            </p:custDataLst>
          </p:nvPr>
        </p:nvSpPr>
        <p:spPr>
          <a:xfrm>
            <a:off x="5854008" y="3424238"/>
            <a:ext cx="1055418" cy="15478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细节决定品质，如</a:t>
            </a: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光滑细腻的肌肤</a:t>
            </a:r>
            <a:endParaRPr sz="150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般经得起检验</a:t>
            </a:r>
            <a:endParaRPr sz="15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30"/>
            </p:custDataLst>
          </p:nvPr>
        </p:nvSpPr>
        <p:spPr>
          <a:xfrm>
            <a:off x="5120543" y="1114428"/>
            <a:ext cx="1949644" cy="38097"/>
          </a:xfrm>
          <a:custGeom>
            <a:avLst/>
            <a:gdLst>
              <a:gd name="sw" fmla="*/ 1 w 3162"/>
              <a:gd name="sh" fmla="*/ 1 h 60"/>
              <a:gd name="mins" fmla="min sw sh"/>
              <a:gd name="dsw" fmla="+- 0 sw mins"/>
              <a:gd name="dsh" fmla="+- 0 sh mins"/>
              <a:gd name="p0x0" fmla="*/ 60 w 3162"/>
              <a:gd name="p0y0" fmla="*/ 0 h 60"/>
              <a:gd name="p0x1" fmla="*/ 3102 w 3162"/>
              <a:gd name="p0y1" fmla="*/ 0 h 60"/>
              <a:gd name="p0x2" fmla="*/ 3135 w 3162"/>
              <a:gd name="p0y2" fmla="*/ 0 h 60"/>
              <a:gd name="p0x3" fmla="*/ 3162 w 3162"/>
              <a:gd name="p0y3" fmla="*/ 26 h 60"/>
              <a:gd name="p0x4" fmla="*/ 3162 w 3162"/>
              <a:gd name="p0y4" fmla="*/ 60 h 60"/>
              <a:gd name="p0x5" fmla="*/ 0 w 3162"/>
              <a:gd name="p0y5" fmla="*/ 60 h 60"/>
              <a:gd name="p0x6" fmla="*/ 0 w 3162"/>
              <a:gd name="p0y6" fmla="*/ 26 h 60"/>
              <a:gd name="p0x7" fmla="*/ 26 w 3162"/>
              <a:gd name="p0y7" fmla="*/ 0 h 60"/>
              <a:gd name="p0x8" fmla="*/ 60 w 3162"/>
              <a:gd name="p0y8" fmla="*/ 0 h 60"/>
            </a:gdLst>
            <a:ahLst/>
            <a:cxnLst/>
            <a:pathLst>
              <a:path w="3070" h="60">
                <a:moveTo>
                  <a:pt x="3070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2936" y="0"/>
                </a:lnTo>
                <a:cubicBezTo>
                  <a:pt x="2989" y="-3"/>
                  <a:pt x="3045" y="30"/>
                  <a:pt x="3070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31" name="任意多边形 30"/>
          <p:cNvSpPr/>
          <p:nvPr>
            <p:custDataLst>
              <p:tags r:id="rId31"/>
            </p:custDataLst>
          </p:nvPr>
        </p:nvSpPr>
        <p:spPr>
          <a:xfrm>
            <a:off x="7342505" y="1109345"/>
            <a:ext cx="2017395" cy="5362575"/>
          </a:xfrm>
          <a:custGeom>
            <a:avLst/>
            <a:gdLst>
              <a:gd name="sw" fmla="*/ 1 w 3176"/>
              <a:gd name="sh" fmla="*/ 1 h 8445"/>
              <a:gd name="mins" fmla="min sw sh"/>
              <a:gd name="dsw" fmla="+- 0 sw mins"/>
              <a:gd name="dsh" fmla="+- 0 sh mins"/>
              <a:gd name="p0x0" fmla="*/ 180 w 3176"/>
              <a:gd name="p0y0" fmla="*/ 0 h 8445"/>
              <a:gd name="p0x1" fmla="*/ 2996 w 3176"/>
              <a:gd name="p0y1" fmla="*/ 0 h 8445"/>
              <a:gd name="p0x2" fmla="*/ 3096 w 3176"/>
              <a:gd name="p0y2" fmla="*/ 0 h 8445"/>
              <a:gd name="p0x3" fmla="*/ 3176 w 3176"/>
              <a:gd name="p0y3" fmla="*/ 80 h 8445"/>
              <a:gd name="p0x4" fmla="*/ 3176 w 3176"/>
              <a:gd name="p0y4" fmla="*/ 180 h 8445"/>
              <a:gd name="p0x5" fmla="*/ 3176 w 3176"/>
              <a:gd name="p0y5" fmla="*/ 8265 h 8445"/>
              <a:gd name="p0x6" fmla="*/ 3176 w 3176"/>
              <a:gd name="p0y6" fmla="*/ 8364 h 8445"/>
              <a:gd name="p0x7" fmla="*/ 3096 w 3176"/>
              <a:gd name="p0y7" fmla="*/ 8445 h 8445"/>
              <a:gd name="p0x8" fmla="*/ 2996 w 3176"/>
              <a:gd name="p0y8" fmla="*/ 8445 h 8445"/>
              <a:gd name="p0x9" fmla="*/ 180 w 3176"/>
              <a:gd name="p0y9" fmla="*/ 8445 h 8445"/>
              <a:gd name="p0x10" fmla="*/ 80 w 3176"/>
              <a:gd name="p0y10" fmla="*/ 8445 h 8445"/>
              <a:gd name="p0x11" fmla="*/ 0 w 3176"/>
              <a:gd name="p0y11" fmla="*/ 8364 h 8445"/>
              <a:gd name="p0x12" fmla="*/ 0 w 3176"/>
              <a:gd name="p0y12" fmla="*/ 8265 h 8445"/>
              <a:gd name="p0x13" fmla="*/ 0 w 3176"/>
              <a:gd name="p0y13" fmla="*/ 180 h 8445"/>
              <a:gd name="p0x14" fmla="*/ 0 w 3176"/>
              <a:gd name="p0y14" fmla="*/ 80 h 8445"/>
              <a:gd name="p0x15" fmla="*/ 80 w 3176"/>
              <a:gd name="p0y15" fmla="*/ 0 h 8445"/>
              <a:gd name="p0x16" fmla="*/ 180 w 3176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任意多边形 32"/>
          <p:cNvSpPr/>
          <p:nvPr>
            <p:custDataLst>
              <p:tags r:id="rId32"/>
            </p:custDataLst>
          </p:nvPr>
        </p:nvSpPr>
        <p:spPr>
          <a:xfrm>
            <a:off x="7537450" y="30480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4" name="图片 33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-2000" t="-10303" r="-2000" b="-10303"/>
          <a:stretch>
            <a:fillRect/>
          </a:stretch>
        </p:blipFill>
        <p:spPr>
          <a:xfrm>
            <a:off x="7623175" y="3128645"/>
            <a:ext cx="247650" cy="252730"/>
          </a:xfrm>
          <a:prstGeom prst="rect">
            <a:avLst/>
          </a:prstGeom>
        </p:spPr>
      </p:pic>
      <p:sp>
        <p:nvSpPr>
          <p:cNvPr id="35" name="文本框 34"/>
          <p:cNvSpPr txBox="1"/>
          <p:nvPr>
            <p:custDataLst>
              <p:tags r:id="rId36"/>
            </p:custDataLst>
          </p:nvPr>
        </p:nvSpPr>
        <p:spPr>
          <a:xfrm>
            <a:off x="8109566" y="2907983"/>
            <a:ext cx="1055341" cy="69913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英雄执着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37"/>
            </p:custDataLst>
          </p:nvPr>
        </p:nvSpPr>
        <p:spPr>
          <a:xfrm>
            <a:off x="8109566" y="3729038"/>
            <a:ext cx="1055341" cy="9382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英雄执着，</a:t>
            </a:r>
            <a:endParaRPr sz="15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indent="0" algn="l">
              <a:lnSpc>
                <a:spcPct val="133000"/>
              </a:lnSpc>
            </a:pPr>
            <a:r>
              <a:rPr lang="en-US"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40</a:t>
            </a:r>
            <a:r>
              <a:rPr lang="zh-CN" altLang="en-US"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年不变</a:t>
            </a: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的初心</a:t>
            </a:r>
            <a:endParaRPr sz="15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38"/>
            </p:custDataLst>
          </p:nvPr>
        </p:nvSpPr>
        <p:spPr>
          <a:xfrm>
            <a:off x="7376064" y="1114425"/>
            <a:ext cx="1949643" cy="38100"/>
          </a:xfrm>
          <a:custGeom>
            <a:avLst/>
            <a:gdLst>
              <a:gd name="sw" fmla="*/ 1 w 3161"/>
              <a:gd name="sh" fmla="*/ 1 h 60"/>
              <a:gd name="mins" fmla="min sw sh"/>
              <a:gd name="dsw" fmla="+- 0 sw mins"/>
              <a:gd name="dsh" fmla="+- 0 sh mins"/>
              <a:gd name="p0x0" fmla="*/ 60 w 3161"/>
              <a:gd name="p0y0" fmla="*/ 0 h 60"/>
              <a:gd name="p0x1" fmla="*/ 3101 w 3161"/>
              <a:gd name="p0y1" fmla="*/ 0 h 60"/>
              <a:gd name="p0x2" fmla="*/ 3135 w 3161"/>
              <a:gd name="p0y2" fmla="*/ 0 h 60"/>
              <a:gd name="p0x3" fmla="*/ 3161 w 3161"/>
              <a:gd name="p0y3" fmla="*/ 26 h 60"/>
              <a:gd name="p0x4" fmla="*/ 3161 w 3161"/>
              <a:gd name="p0y4" fmla="*/ 60 h 60"/>
              <a:gd name="p0x5" fmla="*/ 0 w 3161"/>
              <a:gd name="p0y5" fmla="*/ 60 h 60"/>
              <a:gd name="p0x6" fmla="*/ 0 w 3161"/>
              <a:gd name="p0y6" fmla="*/ 26 h 60"/>
              <a:gd name="p0x7" fmla="*/ 26 w 3161"/>
              <a:gd name="p0y7" fmla="*/ 0 h 60"/>
              <a:gd name="p0x8" fmla="*/ 60 w 3161"/>
              <a:gd name="p0y8" fmla="*/ 0 h 60"/>
            </a:gdLst>
            <a:ahLst/>
            <a:cxnLst/>
            <a:pathLst>
              <a:path w="3070" h="60">
                <a:moveTo>
                  <a:pt x="134" y="0"/>
                </a:moveTo>
                <a:lnTo>
                  <a:pt x="2936" y="0"/>
                </a:lnTo>
                <a:cubicBezTo>
                  <a:pt x="2989" y="-3"/>
                  <a:pt x="3045" y="30"/>
                  <a:pt x="3070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38" name="任意多边形 37"/>
          <p:cNvSpPr/>
          <p:nvPr>
            <p:custDataLst>
              <p:tags r:id="rId39"/>
            </p:custDataLst>
          </p:nvPr>
        </p:nvSpPr>
        <p:spPr>
          <a:xfrm>
            <a:off x="9598025" y="1109345"/>
            <a:ext cx="2017395" cy="5362575"/>
          </a:xfrm>
          <a:custGeom>
            <a:avLst/>
            <a:gdLst>
              <a:gd name="sw" fmla="*/ 1 w 3177"/>
              <a:gd name="sh" fmla="*/ 1 h 8445"/>
              <a:gd name="mins" fmla="min sw sh"/>
              <a:gd name="dsw" fmla="+- 0 sw mins"/>
              <a:gd name="dsh" fmla="+- 0 sh mins"/>
              <a:gd name="p0x0" fmla="*/ 180 w 3177"/>
              <a:gd name="p0y0" fmla="*/ 0 h 8445"/>
              <a:gd name="p0x1" fmla="*/ 2997 w 3177"/>
              <a:gd name="p0y1" fmla="*/ 0 h 8445"/>
              <a:gd name="p0x2" fmla="*/ 3096 w 3177"/>
              <a:gd name="p0y2" fmla="*/ 0 h 8445"/>
              <a:gd name="p0x3" fmla="*/ 3177 w 3177"/>
              <a:gd name="p0y3" fmla="*/ 80 h 8445"/>
              <a:gd name="p0x4" fmla="*/ 3177 w 3177"/>
              <a:gd name="p0y4" fmla="*/ 180 h 8445"/>
              <a:gd name="p0x5" fmla="*/ 3177 w 3177"/>
              <a:gd name="p0y5" fmla="*/ 8265 h 8445"/>
              <a:gd name="p0x6" fmla="*/ 3177 w 3177"/>
              <a:gd name="p0y6" fmla="*/ 8364 h 8445"/>
              <a:gd name="p0x7" fmla="*/ 3096 w 3177"/>
              <a:gd name="p0y7" fmla="*/ 8445 h 8445"/>
              <a:gd name="p0x8" fmla="*/ 2997 w 3177"/>
              <a:gd name="p0y8" fmla="*/ 8445 h 8445"/>
              <a:gd name="p0x9" fmla="*/ 180 w 3177"/>
              <a:gd name="p0y9" fmla="*/ 8445 h 8445"/>
              <a:gd name="p0x10" fmla="*/ 80 w 3177"/>
              <a:gd name="p0y10" fmla="*/ 8445 h 8445"/>
              <a:gd name="p0x11" fmla="*/ 0 w 3177"/>
              <a:gd name="p0y11" fmla="*/ 8364 h 8445"/>
              <a:gd name="p0x12" fmla="*/ 0 w 3177"/>
              <a:gd name="p0y12" fmla="*/ 8265 h 8445"/>
              <a:gd name="p0x13" fmla="*/ 0 w 3177"/>
              <a:gd name="p0y13" fmla="*/ 180 h 8445"/>
              <a:gd name="p0x14" fmla="*/ 0 w 3177"/>
              <a:gd name="p0y14" fmla="*/ 80 h 8445"/>
              <a:gd name="p0x15" fmla="*/ 80 w 3177"/>
              <a:gd name="p0y15" fmla="*/ 0 h 8445"/>
              <a:gd name="p0x16" fmla="*/ 180 w 3177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0" name="任意多边形 39"/>
          <p:cNvSpPr/>
          <p:nvPr>
            <p:custDataLst>
              <p:tags r:id="rId40"/>
            </p:custDataLst>
          </p:nvPr>
        </p:nvSpPr>
        <p:spPr>
          <a:xfrm>
            <a:off x="9792970" y="28956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1" name="图片 40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-2366" t="-38444" r="-2366" b="-38444"/>
          <a:stretch>
            <a:fillRect/>
          </a:stretch>
        </p:blipFill>
        <p:spPr>
          <a:xfrm>
            <a:off x="9848215" y="2976245"/>
            <a:ext cx="309245" cy="252730"/>
          </a:xfrm>
          <a:prstGeom prst="rect">
            <a:avLst/>
          </a:prstGeom>
        </p:spPr>
      </p:pic>
      <p:sp>
        <p:nvSpPr>
          <p:cNvPr id="42" name="文本框 41"/>
          <p:cNvSpPr txBox="1"/>
          <p:nvPr>
            <p:custDataLst>
              <p:tags r:id="rId44"/>
            </p:custDataLst>
          </p:nvPr>
        </p:nvSpPr>
        <p:spPr>
          <a:xfrm>
            <a:off x="10365057" y="2755583"/>
            <a:ext cx="1055418" cy="69913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没有终点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45"/>
            </p:custDataLst>
          </p:nvPr>
        </p:nvSpPr>
        <p:spPr>
          <a:xfrm>
            <a:off x="10365057" y="3576638"/>
            <a:ext cx="1055418" cy="12430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销售是一场</a:t>
            </a:r>
            <a:endParaRPr sz="15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33000"/>
              </a:lnSpc>
            </a:pPr>
            <a:r>
              <a:rPr sz="15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没有终点的修行</a:t>
            </a:r>
            <a:r>
              <a:rPr sz="15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，后会有期</a:t>
            </a:r>
            <a:endParaRPr sz="15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9" name="任意多边形 38"/>
          <p:cNvSpPr/>
          <p:nvPr>
            <p:custDataLst>
              <p:tags r:id="rId46"/>
            </p:custDataLst>
          </p:nvPr>
        </p:nvSpPr>
        <p:spPr>
          <a:xfrm>
            <a:off x="9631615" y="1114425"/>
            <a:ext cx="1950214" cy="38100"/>
          </a:xfrm>
          <a:custGeom>
            <a:avLst/>
            <a:gdLst>
              <a:gd name="sw" fmla="*/ 1 w 3162"/>
              <a:gd name="sh" fmla="*/ 1 h 60"/>
              <a:gd name="mins" fmla="min sw sh"/>
              <a:gd name="dsw" fmla="+- 0 sw mins"/>
              <a:gd name="dsh" fmla="+- 0 sh mins"/>
              <a:gd name="p0x0" fmla="*/ 60 w 3162"/>
              <a:gd name="p0y0" fmla="*/ 0 h 60"/>
              <a:gd name="p0x1" fmla="*/ 3102 w 3162"/>
              <a:gd name="p0y1" fmla="*/ 0 h 60"/>
              <a:gd name="p0x2" fmla="*/ 3135 w 3162"/>
              <a:gd name="p0y2" fmla="*/ 0 h 60"/>
              <a:gd name="p0x3" fmla="*/ 3162 w 3162"/>
              <a:gd name="p0y3" fmla="*/ 26 h 60"/>
              <a:gd name="p0x4" fmla="*/ 3162 w 3162"/>
              <a:gd name="p0y4" fmla="*/ 60 h 60"/>
              <a:gd name="p0x5" fmla="*/ 0 w 3162"/>
              <a:gd name="p0y5" fmla="*/ 60 h 60"/>
              <a:gd name="p0x6" fmla="*/ 0 w 3162"/>
              <a:gd name="p0y6" fmla="*/ 26 h 60"/>
              <a:gd name="p0x7" fmla="*/ 26 w 3162"/>
              <a:gd name="p0y7" fmla="*/ 0 h 60"/>
              <a:gd name="p0x8" fmla="*/ 60 w 3162"/>
              <a:gd name="p0y8" fmla="*/ 0 h 60"/>
            </a:gdLst>
            <a:ahLst/>
            <a:cxnLst/>
            <a:pathLst>
              <a:path w="3071" h="60">
                <a:moveTo>
                  <a:pt x="134" y="0"/>
                </a:moveTo>
                <a:lnTo>
                  <a:pt x="2937" y="0"/>
                </a:lnTo>
                <a:cubicBezTo>
                  <a:pt x="2990" y="-3"/>
                  <a:pt x="3046" y="30"/>
                  <a:pt x="3071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809625" y="1707356"/>
            <a:ext cx="955253" cy="17621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050" b="1" spc="210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CHAPTER</a:t>
            </a:r>
            <a:endParaRPr sz="1050" b="1" spc="210">
              <a:solidFill>
                <a:srgbClr val="29ABE2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666750" y="3413284"/>
            <a:ext cx="3733800" cy="7315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42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行动破局指引</a:t>
            </a:r>
            <a:endParaRPr sz="42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666750" y="5140960"/>
            <a:ext cx="3496945" cy="9525"/>
          </a:xfrm>
          <a:prstGeom prst="rect">
            <a:avLst/>
          </a:prstGeom>
          <a:solidFill>
            <a:srgbClr val="B8D6E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666750" y="4326731"/>
            <a:ext cx="3592859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普通人关注结果，高手关注系统</a:t>
            </a:r>
            <a:endParaRPr sz="1500" spc="3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33000"/>
              </a:lnSpc>
            </a:pPr>
            <a:r>
              <a:rPr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建立销售体系闭环，让价值链自动转起来</a:t>
            </a:r>
            <a:endParaRPr sz="1500" spc="3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 rot="2700000">
            <a:off x="666115" y="1771650"/>
            <a:ext cx="48260" cy="47625"/>
          </a:xfrm>
          <a:prstGeom prst="rect">
            <a:avLst/>
          </a:prstGeom>
          <a:solidFill>
            <a:srgbClr val="29ABE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1726565" y="1790700"/>
            <a:ext cx="228600" cy="9525"/>
          </a:xfrm>
          <a:prstGeom prst="rect">
            <a:avLst/>
          </a:prstGeom>
          <a:solidFill>
            <a:srgbClr val="29ABE2">
              <a:alpha val="50001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666750" y="2155031"/>
            <a:ext cx="2569521" cy="1281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9000" b="1">
                <a:solidFill>
                  <a:srgbClr val="29ABE2">
                    <a:alpha val="12000"/>
                  </a:srgbClr>
                </a:solidFill>
                <a:latin typeface="MiSans Demibold" panose="00000700000000000000" charset="-122"/>
                <a:ea typeface="MiSans Demibold" panose="00000700000000000000" charset="-122"/>
              </a:rPr>
              <a:t>04</a:t>
            </a:r>
            <a:endParaRPr sz="9000" b="1">
              <a:solidFill>
                <a:srgbClr val="29ABE2">
                  <a:alpha val="12000"/>
                </a:srgbClr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执行力落地的关键动作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5945" y="1109345"/>
            <a:ext cx="5941695" cy="4194175"/>
          </a:xfrm>
          <a:custGeom>
            <a:avLst/>
            <a:gdLst>
              <a:gd name="sw" fmla="*/ 1 w 9356"/>
              <a:gd name="sh" fmla="*/ 1 h 6605"/>
              <a:gd name="mins" fmla="min sw sh"/>
              <a:gd name="dsw" fmla="+- 0 sw mins"/>
              <a:gd name="dsh" fmla="+- 0 sh mins"/>
              <a:gd name="p0x0" fmla="*/ 180 w 9356"/>
              <a:gd name="p0y0" fmla="*/ 0 h 6605"/>
              <a:gd name="p0x1" fmla="*/ 9176 w 9356"/>
              <a:gd name="p0y1" fmla="*/ 0 h 6605"/>
              <a:gd name="p0x2" fmla="*/ 9276 w 9356"/>
              <a:gd name="p0y2" fmla="*/ 0 h 6605"/>
              <a:gd name="p0x3" fmla="*/ 9356 w 9356"/>
              <a:gd name="p0y3" fmla="*/ 80 h 6605"/>
              <a:gd name="p0x4" fmla="*/ 9356 w 9356"/>
              <a:gd name="p0y4" fmla="*/ 180 h 6605"/>
              <a:gd name="p0x5" fmla="*/ 9356 w 9356"/>
              <a:gd name="p0y5" fmla="*/ 6425 h 6605"/>
              <a:gd name="p0x6" fmla="*/ 9356 w 9356"/>
              <a:gd name="p0y6" fmla="*/ 6524 h 6605"/>
              <a:gd name="p0x7" fmla="*/ 9276 w 9356"/>
              <a:gd name="p0y7" fmla="*/ 6605 h 6605"/>
              <a:gd name="p0x8" fmla="*/ 9176 w 9356"/>
              <a:gd name="p0y8" fmla="*/ 6605 h 6605"/>
              <a:gd name="p0x9" fmla="*/ 180 w 9356"/>
              <a:gd name="p0y9" fmla="*/ 6605 h 6605"/>
              <a:gd name="p0x10" fmla="*/ 80 w 9356"/>
              <a:gd name="p0y10" fmla="*/ 6605 h 6605"/>
              <a:gd name="p0x11" fmla="*/ 0 w 9356"/>
              <a:gd name="p0y11" fmla="*/ 6524 h 6605"/>
              <a:gd name="p0x12" fmla="*/ 0 w 9356"/>
              <a:gd name="p0y12" fmla="*/ 6425 h 6605"/>
              <a:gd name="p0x13" fmla="*/ 0 w 9356"/>
              <a:gd name="p0y13" fmla="*/ 180 h 6605"/>
              <a:gd name="p0x14" fmla="*/ 0 w 9356"/>
              <a:gd name="p0y14" fmla="*/ 80 h 6605"/>
              <a:gd name="p0x15" fmla="*/ 80 w 9356"/>
              <a:gd name="p0y15" fmla="*/ 0 h 6605"/>
              <a:gd name="p0x16" fmla="*/ 180 w 9356"/>
              <a:gd name="p0y16" fmla="*/ 0 h 66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71525" y="1288732"/>
            <a:ext cx="5551141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行动原则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771525" y="17145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 descr="c7ddbdf3-900d-11f1-88be-4a5d2f1bf255"/>
          <p:cNvPicPr/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38200" y="1781175"/>
            <a:ext cx="209550" cy="20955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8"/>
            </p:custDataLst>
          </p:nvPr>
        </p:nvSpPr>
        <p:spPr>
          <a:xfrm>
            <a:off x="1266825" y="1699260"/>
            <a:ext cx="291472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公开透明决策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文本框 10"/>
          <p:cNvSpPr txBox="1"/>
          <p:nvPr>
            <p:custDataLst>
              <p:tags r:id="rId9"/>
            </p:custDataLst>
          </p:nvPr>
        </p:nvSpPr>
        <p:spPr>
          <a:xfrm>
            <a:off x="1266825" y="2023110"/>
            <a:ext cx="30861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讨论完赶紧做决定，拖延是最大的敌人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10"/>
            </p:custDataLst>
          </p:nvPr>
        </p:nvSpPr>
        <p:spPr>
          <a:xfrm>
            <a:off x="771525" y="242633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2" descr="c7ddbe58-900d-11f1-88be-4a5d2f1bf255"/>
          <p:cNvPicPr/>
          <p:nvPr>
            <p:custDataLst>
              <p:tags r:id="rId11"/>
            </p:custDataLst>
          </p:nvPr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-289" b="289"/>
          <a:stretch>
            <a:fillRect/>
          </a:stretch>
        </p:blipFill>
        <p:spPr>
          <a:xfrm>
            <a:off x="838200" y="2493010"/>
            <a:ext cx="209550" cy="20955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1266825" y="2411701"/>
            <a:ext cx="30861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执行力落实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1266825" y="2735551"/>
            <a:ext cx="32576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反败为胜的关键在执行力，而非完美计划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6"/>
            </p:custDataLst>
          </p:nvPr>
        </p:nvSpPr>
        <p:spPr>
          <a:xfrm>
            <a:off x="771525" y="313880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c7ddbe9a-900d-11f1-88be-4a5d2f1bf255"/>
          <p:cNvPicPr/>
          <p:nvPr>
            <p:custDataLst>
              <p:tags r:id="rId17"/>
            </p:custDataLst>
          </p:nvPr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rcRect t="-275" b="275"/>
          <a:stretch>
            <a:fillRect/>
          </a:stretch>
        </p:blipFill>
        <p:spPr>
          <a:xfrm>
            <a:off x="838200" y="3205480"/>
            <a:ext cx="209550" cy="209550"/>
          </a:xfrm>
          <a:prstGeom prst="rect">
            <a:avLst/>
          </a:prstGeom>
        </p:spPr>
      </p:pic>
      <p:sp>
        <p:nvSpPr>
          <p:cNvPr id="20" name="文本框 19"/>
          <p:cNvSpPr txBox="1"/>
          <p:nvPr>
            <p:custDataLst>
              <p:tags r:id="rId20"/>
            </p:custDataLst>
          </p:nvPr>
        </p:nvSpPr>
        <p:spPr>
          <a:xfrm>
            <a:off x="1266825" y="3124143"/>
            <a:ext cx="34290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果断行动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21"/>
            </p:custDataLst>
          </p:nvPr>
        </p:nvSpPr>
        <p:spPr>
          <a:xfrm>
            <a:off x="1266825" y="3447993"/>
            <a:ext cx="36005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主动积极不代表委曲求全，果断比犹豫更重要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22"/>
            </p:custDataLst>
          </p:nvPr>
        </p:nvSpPr>
        <p:spPr>
          <a:xfrm>
            <a:off x="610135" y="1114430"/>
            <a:ext cx="5873315" cy="38095"/>
          </a:xfrm>
          <a:custGeom>
            <a:avLst/>
            <a:gdLst>
              <a:gd name="sw" fmla="*/ 1 w 9341"/>
              <a:gd name="sh" fmla="*/ 1 h 60"/>
              <a:gd name="mins" fmla="min sw sh"/>
              <a:gd name="dsw" fmla="+- 0 sw mins"/>
              <a:gd name="dsh" fmla="+- 0 sh mins"/>
              <a:gd name="p0x0" fmla="*/ 60 w 9341"/>
              <a:gd name="p0y0" fmla="*/ 0 h 60"/>
              <a:gd name="p0x1" fmla="*/ 9281 w 9341"/>
              <a:gd name="p0y1" fmla="*/ 0 h 60"/>
              <a:gd name="p0x2" fmla="*/ 9315 w 9341"/>
              <a:gd name="p0y2" fmla="*/ 0 h 60"/>
              <a:gd name="p0x3" fmla="*/ 9341 w 9341"/>
              <a:gd name="p0y3" fmla="*/ 26 h 60"/>
              <a:gd name="p0x4" fmla="*/ 9341 w 9341"/>
              <a:gd name="p0y4" fmla="*/ 60 h 60"/>
              <a:gd name="p0x5" fmla="*/ 0 w 9341"/>
              <a:gd name="p0y5" fmla="*/ 60 h 60"/>
              <a:gd name="p0x6" fmla="*/ 0 w 9341"/>
              <a:gd name="p0y6" fmla="*/ 26 h 60"/>
              <a:gd name="p0x7" fmla="*/ 26 w 9341"/>
              <a:gd name="p0y7" fmla="*/ 0 h 60"/>
              <a:gd name="p0x8" fmla="*/ 60 w 9341"/>
              <a:gd name="p0y8" fmla="*/ 0 h 60"/>
            </a:gdLst>
            <a:ahLst/>
            <a:cxnLst/>
            <a:pathLst>
              <a:path w="9249" h="60">
                <a:moveTo>
                  <a:pt x="9249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9115" y="0"/>
                </a:lnTo>
                <a:cubicBezTo>
                  <a:pt x="9168" y="-3"/>
                  <a:pt x="9224" y="30"/>
                  <a:pt x="9249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3" name="任意多边形 22"/>
          <p:cNvSpPr/>
          <p:nvPr>
            <p:custDataLst>
              <p:tags r:id="rId23"/>
            </p:custDataLst>
          </p:nvPr>
        </p:nvSpPr>
        <p:spPr>
          <a:xfrm>
            <a:off x="6755765" y="1109345"/>
            <a:ext cx="4859655" cy="4194175"/>
          </a:xfrm>
          <a:custGeom>
            <a:avLst/>
            <a:gdLst>
              <a:gd name="sw" fmla="*/ 1 w 7653"/>
              <a:gd name="sh" fmla="*/ 1 h 6605"/>
              <a:gd name="mins" fmla="min sw sh"/>
              <a:gd name="dsw" fmla="+- 0 sw mins"/>
              <a:gd name="dsh" fmla="+- 0 sh mins"/>
              <a:gd name="p0x0" fmla="*/ 180 w 7653"/>
              <a:gd name="p0y0" fmla="*/ 0 h 6605"/>
              <a:gd name="p0x1" fmla="*/ 7473 w 7653"/>
              <a:gd name="p0y1" fmla="*/ 0 h 6605"/>
              <a:gd name="p0x2" fmla="*/ 7572 w 7653"/>
              <a:gd name="p0y2" fmla="*/ 0 h 6605"/>
              <a:gd name="p0x3" fmla="*/ 7653 w 7653"/>
              <a:gd name="p0y3" fmla="*/ 80 h 6605"/>
              <a:gd name="p0x4" fmla="*/ 7653 w 7653"/>
              <a:gd name="p0y4" fmla="*/ 180 h 6605"/>
              <a:gd name="p0x5" fmla="*/ 7653 w 7653"/>
              <a:gd name="p0y5" fmla="*/ 6425 h 6605"/>
              <a:gd name="p0x6" fmla="*/ 7653 w 7653"/>
              <a:gd name="p0y6" fmla="*/ 6524 h 6605"/>
              <a:gd name="p0x7" fmla="*/ 7572 w 7653"/>
              <a:gd name="p0y7" fmla="*/ 6605 h 6605"/>
              <a:gd name="p0x8" fmla="*/ 7473 w 7653"/>
              <a:gd name="p0y8" fmla="*/ 6605 h 6605"/>
              <a:gd name="p0x9" fmla="*/ 180 w 7653"/>
              <a:gd name="p0y9" fmla="*/ 6605 h 6605"/>
              <a:gd name="p0x10" fmla="*/ 80 w 7653"/>
              <a:gd name="p0y10" fmla="*/ 6605 h 6605"/>
              <a:gd name="p0x11" fmla="*/ 0 w 7653"/>
              <a:gd name="p0y11" fmla="*/ 6524 h 6605"/>
              <a:gd name="p0x12" fmla="*/ 0 w 7653"/>
              <a:gd name="p0y12" fmla="*/ 6425 h 6605"/>
              <a:gd name="p0x13" fmla="*/ 0 w 7653"/>
              <a:gd name="p0y13" fmla="*/ 180 h 6605"/>
              <a:gd name="p0x14" fmla="*/ 0 w 7653"/>
              <a:gd name="p0y14" fmla="*/ 80 h 6605"/>
              <a:gd name="p0x15" fmla="*/ 80 w 7653"/>
              <a:gd name="p0y15" fmla="*/ 0 h 6605"/>
              <a:gd name="p0x16" fmla="*/ 180 w 7653"/>
              <a:gd name="p0y16" fmla="*/ 0 h 660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24"/>
            </p:custDataLst>
          </p:nvPr>
        </p:nvSpPr>
        <p:spPr>
          <a:xfrm>
            <a:off x="6951317" y="1288732"/>
            <a:ext cx="4469159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效率导向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25"/>
            </p:custDataLst>
          </p:nvPr>
        </p:nvSpPr>
        <p:spPr>
          <a:xfrm>
            <a:off x="6950710" y="17145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7" name="图片 26" descr="c7ddbec5-900d-11f1-88be-4a5d2f1bf255"/>
          <p:cNvPicPr/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-289" r="289"/>
          <a:stretch>
            <a:fillRect/>
          </a:stretch>
        </p:blipFill>
        <p:spPr>
          <a:xfrm>
            <a:off x="7017385" y="1781175"/>
            <a:ext cx="209550" cy="209550"/>
          </a:xfrm>
          <a:prstGeom prst="rect">
            <a:avLst/>
          </a:prstGeom>
        </p:spPr>
      </p:pic>
      <p:sp>
        <p:nvSpPr>
          <p:cNvPr id="29" name="文本框 28"/>
          <p:cNvSpPr txBox="1"/>
          <p:nvPr>
            <p:custDataLst>
              <p:tags r:id="rId29"/>
            </p:custDataLst>
          </p:nvPr>
        </p:nvSpPr>
        <p:spPr>
          <a:xfrm>
            <a:off x="7446617" y="1699260"/>
            <a:ext cx="24003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简化流程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30"/>
            </p:custDataLst>
          </p:nvPr>
        </p:nvSpPr>
        <p:spPr>
          <a:xfrm>
            <a:off x="7446617" y="2023110"/>
            <a:ext cx="25718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减少会议减少报告，专注于目标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31"/>
            </p:custDataLst>
          </p:nvPr>
        </p:nvSpPr>
        <p:spPr>
          <a:xfrm>
            <a:off x="6950710" y="242633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 descr="c7ddbf14-900d-11f1-88be-4a5d2f1bf255"/>
          <p:cNvPicPr/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-289" t="-289" r="289" b="289"/>
          <a:stretch>
            <a:fillRect/>
          </a:stretch>
        </p:blipFill>
        <p:spPr>
          <a:xfrm>
            <a:off x="7017385" y="2493010"/>
            <a:ext cx="209550" cy="209550"/>
          </a:xfrm>
          <a:prstGeom prst="rect">
            <a:avLst/>
          </a:prstGeom>
        </p:spPr>
      </p:pic>
      <p:sp>
        <p:nvSpPr>
          <p:cNvPr id="34" name="文本框 33"/>
          <p:cNvSpPr txBox="1"/>
          <p:nvPr>
            <p:custDataLst>
              <p:tags r:id="rId35"/>
            </p:custDataLst>
          </p:nvPr>
        </p:nvSpPr>
        <p:spPr>
          <a:xfrm>
            <a:off x="7446617" y="2411701"/>
            <a:ext cx="27432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清晰传达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36"/>
            </p:custDataLst>
          </p:nvPr>
        </p:nvSpPr>
        <p:spPr>
          <a:xfrm>
            <a:off x="7446617" y="2735551"/>
            <a:ext cx="29147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将复杂变简单，让成员清晰理解任务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6" name="任意多边形 35"/>
          <p:cNvSpPr/>
          <p:nvPr>
            <p:custDataLst>
              <p:tags r:id="rId37"/>
            </p:custDataLst>
          </p:nvPr>
        </p:nvSpPr>
        <p:spPr>
          <a:xfrm>
            <a:off x="6950710" y="313880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7" name="图片 36" descr="c7ddbfd8-900d-11f1-88be-4a5d2f1bf255"/>
          <p:cNvPicPr/>
          <p:nvPr>
            <p:custDataLst>
              <p:tags r:id="rId38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-289" t="-275" r="289" b="275"/>
          <a:stretch>
            <a:fillRect/>
          </a:stretch>
        </p:blipFill>
        <p:spPr>
          <a:xfrm>
            <a:off x="7017385" y="3205480"/>
            <a:ext cx="209550" cy="209550"/>
          </a:xfrm>
          <a:prstGeom prst="rect">
            <a:avLst/>
          </a:prstGeom>
        </p:spPr>
      </p:pic>
      <p:sp>
        <p:nvSpPr>
          <p:cNvPr id="39" name="文本框 38"/>
          <p:cNvSpPr txBox="1"/>
          <p:nvPr>
            <p:custDataLst>
              <p:tags r:id="rId41"/>
            </p:custDataLst>
          </p:nvPr>
        </p:nvSpPr>
        <p:spPr>
          <a:xfrm>
            <a:off x="7446617" y="3124143"/>
            <a:ext cx="3624263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时间审视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42"/>
            </p:custDataLst>
          </p:nvPr>
        </p:nvSpPr>
        <p:spPr>
          <a:xfrm>
            <a:off x="7446617" y="3447993"/>
            <a:ext cx="396716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员工至少</a:t>
            </a:r>
            <a:r>
              <a:rPr sz="1350" b="1" spc="-13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80%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时间用于业绩努力，重新审视分配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43"/>
            </p:custDataLst>
          </p:nvPr>
        </p:nvSpPr>
        <p:spPr>
          <a:xfrm>
            <a:off x="6789339" y="1114425"/>
            <a:ext cx="4792506" cy="38100"/>
          </a:xfrm>
          <a:custGeom>
            <a:avLst/>
            <a:gdLst>
              <a:gd name="sw" fmla="*/ 1 w 7637"/>
              <a:gd name="sh" fmla="*/ 1 h 60"/>
              <a:gd name="mins" fmla="min sw sh"/>
              <a:gd name="dsw" fmla="+- 0 sw mins"/>
              <a:gd name="dsh" fmla="+- 0 sh mins"/>
              <a:gd name="p0x0" fmla="*/ 60 w 7637"/>
              <a:gd name="p0y0" fmla="*/ 0 h 60"/>
              <a:gd name="p0x1" fmla="*/ 7577 w 7637"/>
              <a:gd name="p0y1" fmla="*/ 0 h 60"/>
              <a:gd name="p0x2" fmla="*/ 7611 w 7637"/>
              <a:gd name="p0y2" fmla="*/ 0 h 60"/>
              <a:gd name="p0x3" fmla="*/ 7637 w 7637"/>
              <a:gd name="p0y3" fmla="*/ 26 h 60"/>
              <a:gd name="p0x4" fmla="*/ 7637 w 7637"/>
              <a:gd name="p0y4" fmla="*/ 60 h 60"/>
              <a:gd name="p0x5" fmla="*/ 0 w 7637"/>
              <a:gd name="p0y5" fmla="*/ 60 h 60"/>
              <a:gd name="p0x6" fmla="*/ 0 w 7637"/>
              <a:gd name="p0y6" fmla="*/ 26 h 60"/>
              <a:gd name="p0x7" fmla="*/ 26 w 7637"/>
              <a:gd name="p0y7" fmla="*/ 0 h 60"/>
              <a:gd name="p0x8" fmla="*/ 60 w 7637"/>
              <a:gd name="p0y8" fmla="*/ 0 h 60"/>
            </a:gdLst>
            <a:ahLst/>
            <a:cxnLst/>
            <a:pathLst>
              <a:path w="7547" h="60">
                <a:moveTo>
                  <a:pt x="134" y="0"/>
                </a:moveTo>
                <a:lnTo>
                  <a:pt x="7413" y="0"/>
                </a:lnTo>
                <a:cubicBezTo>
                  <a:pt x="7466" y="-3"/>
                  <a:pt x="7522" y="30"/>
                  <a:pt x="7547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42" name="任意多边形 41"/>
          <p:cNvSpPr/>
          <p:nvPr>
            <p:custDataLst>
              <p:tags r:id="rId44"/>
            </p:custDataLst>
          </p:nvPr>
        </p:nvSpPr>
        <p:spPr>
          <a:xfrm>
            <a:off x="571500" y="5673725"/>
            <a:ext cx="11049000" cy="666750"/>
          </a:xfrm>
          <a:custGeom>
            <a:avLst/>
            <a:gdLst>
              <a:gd name="sw" fmla="*/ 1 w 17400"/>
              <a:gd name="sh" fmla="*/ 1 h 1050"/>
              <a:gd name="mins" fmla="min sw sh"/>
              <a:gd name="dsw" fmla="+- 0 sw mins"/>
              <a:gd name="dsh" fmla="+- 0 sh mins"/>
              <a:gd name="p0x0" fmla="*/ 180 w 17400"/>
              <a:gd name="p0y0" fmla="*/ 0 h 1050"/>
              <a:gd name="p0x1" fmla="*/ 17220 w 17400"/>
              <a:gd name="p0y1" fmla="*/ 0 h 1050"/>
              <a:gd name="p0x2" fmla="*/ 17319 w 17400"/>
              <a:gd name="p0y2" fmla="*/ 0 h 1050"/>
              <a:gd name="p0x3" fmla="*/ 17400 w 17400"/>
              <a:gd name="p0y3" fmla="*/ 80 h 1050"/>
              <a:gd name="p0x4" fmla="*/ 17400 w 17400"/>
              <a:gd name="p0y4" fmla="*/ 180 h 1050"/>
              <a:gd name="p0x5" fmla="*/ 17400 w 17400"/>
              <a:gd name="p0y5" fmla="*/ 870 h 1050"/>
              <a:gd name="p0x6" fmla="*/ 17400 w 17400"/>
              <a:gd name="p0y6" fmla="*/ 969 h 1050"/>
              <a:gd name="p0x7" fmla="*/ 17319 w 17400"/>
              <a:gd name="p0y7" fmla="*/ 1050 h 1050"/>
              <a:gd name="p0x8" fmla="*/ 17220 w 17400"/>
              <a:gd name="p0y8" fmla="*/ 1050 h 1050"/>
              <a:gd name="p0x9" fmla="*/ 180 w 17400"/>
              <a:gd name="p0y9" fmla="*/ 1050 h 1050"/>
              <a:gd name="p0x10" fmla="*/ 80 w 17400"/>
              <a:gd name="p0y10" fmla="*/ 1050 h 1050"/>
              <a:gd name="p0x11" fmla="*/ 0 w 17400"/>
              <a:gd name="p0y11" fmla="*/ 969 h 1050"/>
              <a:gd name="p0x12" fmla="*/ 0 w 17400"/>
              <a:gd name="p0y12" fmla="*/ 870 h 1050"/>
              <a:gd name="p0x13" fmla="*/ 0 w 17400"/>
              <a:gd name="p0y13" fmla="*/ 180 h 1050"/>
              <a:gd name="p0x14" fmla="*/ 0 w 17400"/>
              <a:gd name="p0y14" fmla="*/ 80 h 1050"/>
              <a:gd name="p0x15" fmla="*/ 80 w 17400"/>
              <a:gd name="p0y15" fmla="*/ 0 h 1050"/>
              <a:gd name="p0x16" fmla="*/ 180 w 17400"/>
              <a:gd name="p0y16" fmla="*/ 0 h 10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4" name="文本框 43"/>
          <p:cNvSpPr txBox="1"/>
          <p:nvPr>
            <p:custDataLst>
              <p:tags r:id="rId45"/>
            </p:custDataLst>
          </p:nvPr>
        </p:nvSpPr>
        <p:spPr>
          <a:xfrm>
            <a:off x="762000" y="5849103"/>
            <a:ext cx="5257952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不到绝处不逢生</a:t>
            </a:r>
            <a:r>
              <a:rPr lang="en-US" altLang="zh-CN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——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行动是打破僵局的唯一方式</a:t>
            </a:r>
            <a:endParaRPr b="1">
              <a:solidFill>
                <a:srgbClr val="1A3B5C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3" name="任意多边形 42"/>
          <p:cNvSpPr/>
          <p:nvPr>
            <p:custDataLst>
              <p:tags r:id="rId46"/>
            </p:custDataLst>
          </p:nvPr>
        </p:nvSpPr>
        <p:spPr>
          <a:xfrm>
            <a:off x="600612" y="5673725"/>
            <a:ext cx="10990776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系统思维与体系构建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390650"/>
            <a:ext cx="11049000" cy="714375"/>
          </a:xfrm>
          <a:custGeom>
            <a:avLst/>
            <a:gdLst>
              <a:gd name="sw" fmla="*/ 1 w 17400"/>
              <a:gd name="sh" fmla="*/ 1 h 1125"/>
              <a:gd name="mins" fmla="min sw sh"/>
              <a:gd name="dsw" fmla="+- 0 sw mins"/>
              <a:gd name="dsh" fmla="+- 0 sh mins"/>
              <a:gd name="p0x0" fmla="*/ 180 w 17400"/>
              <a:gd name="p0y0" fmla="*/ 0 h 1125"/>
              <a:gd name="p0x1" fmla="*/ 17220 w 17400"/>
              <a:gd name="p0y1" fmla="*/ 0 h 1125"/>
              <a:gd name="p0x2" fmla="*/ 17319 w 17400"/>
              <a:gd name="p0y2" fmla="*/ 0 h 1125"/>
              <a:gd name="p0x3" fmla="*/ 17400 w 17400"/>
              <a:gd name="p0y3" fmla="*/ 80 h 1125"/>
              <a:gd name="p0x4" fmla="*/ 17400 w 17400"/>
              <a:gd name="p0y4" fmla="*/ 180 h 1125"/>
              <a:gd name="p0x5" fmla="*/ 17400 w 17400"/>
              <a:gd name="p0y5" fmla="*/ 945 h 1125"/>
              <a:gd name="p0x6" fmla="*/ 17400 w 17400"/>
              <a:gd name="p0y6" fmla="*/ 1044 h 1125"/>
              <a:gd name="p0x7" fmla="*/ 17319 w 17400"/>
              <a:gd name="p0y7" fmla="*/ 1125 h 1125"/>
              <a:gd name="p0x8" fmla="*/ 17220 w 17400"/>
              <a:gd name="p0y8" fmla="*/ 1125 h 1125"/>
              <a:gd name="p0x9" fmla="*/ 180 w 17400"/>
              <a:gd name="p0y9" fmla="*/ 1125 h 1125"/>
              <a:gd name="p0x10" fmla="*/ 80 w 17400"/>
              <a:gd name="p0y10" fmla="*/ 1125 h 1125"/>
              <a:gd name="p0x11" fmla="*/ 0 w 17400"/>
              <a:gd name="p0y11" fmla="*/ 1044 h 1125"/>
              <a:gd name="p0x12" fmla="*/ 0 w 17400"/>
              <a:gd name="p0y12" fmla="*/ 945 h 1125"/>
              <a:gd name="p0x13" fmla="*/ 0 w 17400"/>
              <a:gd name="p0y13" fmla="*/ 180 h 1125"/>
              <a:gd name="p0x14" fmla="*/ 0 w 17400"/>
              <a:gd name="p0y14" fmla="*/ 80 h 1125"/>
              <a:gd name="p0x15" fmla="*/ 80 w 17400"/>
              <a:gd name="p0y15" fmla="*/ 0 h 1125"/>
              <a:gd name="p0x16" fmla="*/ 180 w 17400"/>
              <a:gd name="p0y16" fmla="*/ 0 h 11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62000" y="1564957"/>
            <a:ext cx="4000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普通人关注结果，</a:t>
            </a:r>
            <a:r>
              <a:rPr sz="2100"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高手关注系统</a:t>
            </a:r>
            <a:endParaRPr sz="2100" b="1">
              <a:solidFill>
                <a:srgbClr val="1A3B5C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600612" y="1390650"/>
            <a:ext cx="10990776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575945" y="3204845"/>
            <a:ext cx="5419725" cy="2686050"/>
          </a:xfrm>
          <a:custGeom>
            <a:avLst/>
            <a:gdLst>
              <a:gd name="sw" fmla="*/ 1 w 8535"/>
              <a:gd name="sh" fmla="*/ 1 h 4230"/>
              <a:gd name="mins" fmla="min sw sh"/>
              <a:gd name="dsw" fmla="+- 0 sw mins"/>
              <a:gd name="dsh" fmla="+- 0 sh mins"/>
              <a:gd name="p0x0" fmla="*/ 180 w 8535"/>
              <a:gd name="p0y0" fmla="*/ 0 h 4230"/>
              <a:gd name="p0x1" fmla="*/ 8355 w 8535"/>
              <a:gd name="p0y1" fmla="*/ 0 h 4230"/>
              <a:gd name="p0x2" fmla="*/ 8454 w 8535"/>
              <a:gd name="p0y2" fmla="*/ 0 h 4230"/>
              <a:gd name="p0x3" fmla="*/ 8535 w 8535"/>
              <a:gd name="p0y3" fmla="*/ 80 h 4230"/>
              <a:gd name="p0x4" fmla="*/ 8535 w 8535"/>
              <a:gd name="p0y4" fmla="*/ 180 h 4230"/>
              <a:gd name="p0x5" fmla="*/ 8535 w 8535"/>
              <a:gd name="p0y5" fmla="*/ 4050 h 4230"/>
              <a:gd name="p0x6" fmla="*/ 8535 w 8535"/>
              <a:gd name="p0y6" fmla="*/ 4149 h 4230"/>
              <a:gd name="p0x7" fmla="*/ 8454 w 8535"/>
              <a:gd name="p0y7" fmla="*/ 4230 h 4230"/>
              <a:gd name="p0x8" fmla="*/ 8355 w 8535"/>
              <a:gd name="p0y8" fmla="*/ 4230 h 4230"/>
              <a:gd name="p0x9" fmla="*/ 180 w 8535"/>
              <a:gd name="p0y9" fmla="*/ 4230 h 4230"/>
              <a:gd name="p0x10" fmla="*/ 80 w 8535"/>
              <a:gd name="p0y10" fmla="*/ 4230 h 4230"/>
              <a:gd name="p0x11" fmla="*/ 0 w 8535"/>
              <a:gd name="p0y11" fmla="*/ 4149 h 4230"/>
              <a:gd name="p0x12" fmla="*/ 0 w 8535"/>
              <a:gd name="p0y12" fmla="*/ 4050 h 4230"/>
              <a:gd name="p0x13" fmla="*/ 0 w 8535"/>
              <a:gd name="p0y13" fmla="*/ 180 h 4230"/>
              <a:gd name="p0x14" fmla="*/ 0 w 8535"/>
              <a:gd name="p0y14" fmla="*/ 80 h 4230"/>
              <a:gd name="p0x15" fmla="*/ 80 w 8535"/>
              <a:gd name="p0y15" fmla="*/ 0 h 4230"/>
              <a:gd name="p0x16" fmla="*/ 180 w 8535"/>
              <a:gd name="p0y16" fmla="*/ 0 h 42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771525" y="3384233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系统构建三根基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1" name="任意多边形 10"/>
          <p:cNvSpPr/>
          <p:nvPr>
            <p:custDataLst>
              <p:tags r:id="rId7"/>
            </p:custDataLst>
          </p:nvPr>
        </p:nvSpPr>
        <p:spPr>
          <a:xfrm>
            <a:off x="771525" y="38100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-6522" t="-1026" r="-6522" b="-1026"/>
          <a:stretch>
            <a:fillRect/>
          </a:stretch>
        </p:blipFill>
        <p:spPr>
          <a:xfrm>
            <a:off x="857250" y="3890645"/>
            <a:ext cx="247650" cy="252730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11"/>
            </p:custDataLst>
          </p:nvPr>
        </p:nvSpPr>
        <p:spPr>
          <a:xfrm>
            <a:off x="1343025" y="3795713"/>
            <a:ext cx="29147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底层逻辑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12"/>
            </p:custDataLst>
          </p:nvPr>
        </p:nvSpPr>
        <p:spPr>
          <a:xfrm>
            <a:off x="1343025" y="4070985"/>
            <a:ext cx="30861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简单、透明、阳光，是高效系统的根基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3"/>
            </p:custDataLst>
          </p:nvPr>
        </p:nvSpPr>
        <p:spPr>
          <a:xfrm>
            <a:off x="771525" y="447675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-2000" t="-10303" r="-2000" b="-10303"/>
          <a:stretch>
            <a:fillRect/>
          </a:stretch>
        </p:blipFill>
        <p:spPr>
          <a:xfrm>
            <a:off x="857250" y="4557395"/>
            <a:ext cx="247650" cy="25273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7"/>
            </p:custDataLst>
          </p:nvPr>
        </p:nvSpPr>
        <p:spPr>
          <a:xfrm>
            <a:off x="1343025" y="4462463"/>
            <a:ext cx="39434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道路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8"/>
            </p:custDataLst>
          </p:nvPr>
        </p:nvSpPr>
        <p:spPr>
          <a:xfrm>
            <a:off x="1343025" y="4737735"/>
            <a:ext cx="42863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目标加组织力等于道路，没有组织力的目标只是空想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9" name="任意多边形 18"/>
          <p:cNvSpPr/>
          <p:nvPr>
            <p:custDataLst>
              <p:tags r:id="rId19"/>
            </p:custDataLst>
          </p:nvPr>
        </p:nvSpPr>
        <p:spPr>
          <a:xfrm>
            <a:off x="771525" y="51435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-2000" t="-3067" r="-2000" b="-3067"/>
          <a:stretch>
            <a:fillRect/>
          </a:stretch>
        </p:blipFill>
        <p:spPr>
          <a:xfrm>
            <a:off x="857250" y="5224145"/>
            <a:ext cx="247650" cy="252730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23"/>
            </p:custDataLst>
          </p:nvPr>
        </p:nvSpPr>
        <p:spPr>
          <a:xfrm>
            <a:off x="1343025" y="5129213"/>
            <a:ext cx="4457700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关键节点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24"/>
            </p:custDataLst>
          </p:nvPr>
        </p:nvSpPr>
        <p:spPr>
          <a:xfrm>
            <a:off x="1343025" y="5404485"/>
            <a:ext cx="48006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关键局部的关键人物才能扭转乾坤，识别系统中的核心支点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25"/>
            </p:custDataLst>
          </p:nvPr>
        </p:nvSpPr>
        <p:spPr>
          <a:xfrm>
            <a:off x="610137" y="3209925"/>
            <a:ext cx="5351976" cy="38100"/>
          </a:xfrm>
          <a:custGeom>
            <a:avLst/>
            <a:gdLst>
              <a:gd name="sw" fmla="*/ 1 w 8520"/>
              <a:gd name="sh" fmla="*/ 1 h 60"/>
              <a:gd name="mins" fmla="min sw sh"/>
              <a:gd name="dsw" fmla="+- 0 sw mins"/>
              <a:gd name="dsh" fmla="+- 0 sh mins"/>
              <a:gd name="p0x0" fmla="*/ 60 w 8520"/>
              <a:gd name="p0y0" fmla="*/ 0 h 60"/>
              <a:gd name="p0x1" fmla="*/ 8460 w 8520"/>
              <a:gd name="p0y1" fmla="*/ 0 h 60"/>
              <a:gd name="p0x2" fmla="*/ 8493 w 8520"/>
              <a:gd name="p0y2" fmla="*/ 0 h 60"/>
              <a:gd name="p0x3" fmla="*/ 8520 w 8520"/>
              <a:gd name="p0y3" fmla="*/ 26 h 60"/>
              <a:gd name="p0x4" fmla="*/ 8520 w 8520"/>
              <a:gd name="p0y4" fmla="*/ 60 h 60"/>
              <a:gd name="p0x5" fmla="*/ 0 w 8520"/>
              <a:gd name="p0y5" fmla="*/ 60 h 60"/>
              <a:gd name="p0x6" fmla="*/ 0 w 8520"/>
              <a:gd name="p0y6" fmla="*/ 26 h 60"/>
              <a:gd name="p0x7" fmla="*/ 26 w 8520"/>
              <a:gd name="p0y7" fmla="*/ 0 h 60"/>
              <a:gd name="p0x8" fmla="*/ 60 w 8520"/>
              <a:gd name="p0y8" fmla="*/ 0 h 60"/>
            </a:gdLst>
            <a:ahLst/>
            <a:cxnLst/>
            <a:pathLst>
              <a:path w="8428" h="60">
                <a:moveTo>
                  <a:pt x="134" y="0"/>
                </a:moveTo>
                <a:lnTo>
                  <a:pt x="8294" y="0"/>
                </a:lnTo>
                <a:cubicBezTo>
                  <a:pt x="8347" y="-3"/>
                  <a:pt x="8403" y="30"/>
                  <a:pt x="842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5" name="任意多边形 24"/>
          <p:cNvSpPr/>
          <p:nvPr>
            <p:custDataLst>
              <p:tags r:id="rId26"/>
            </p:custDataLst>
          </p:nvPr>
        </p:nvSpPr>
        <p:spPr>
          <a:xfrm>
            <a:off x="6195695" y="3204845"/>
            <a:ext cx="5419725" cy="2686050"/>
          </a:xfrm>
          <a:custGeom>
            <a:avLst/>
            <a:gdLst>
              <a:gd name="sw" fmla="*/ 1 w 8535"/>
              <a:gd name="sh" fmla="*/ 1 h 4230"/>
              <a:gd name="mins" fmla="min sw sh"/>
              <a:gd name="dsw" fmla="+- 0 sw mins"/>
              <a:gd name="dsh" fmla="+- 0 sh mins"/>
              <a:gd name="p0x0" fmla="*/ 180 w 8535"/>
              <a:gd name="p0y0" fmla="*/ 0 h 4230"/>
              <a:gd name="p0x1" fmla="*/ 8355 w 8535"/>
              <a:gd name="p0y1" fmla="*/ 0 h 4230"/>
              <a:gd name="p0x2" fmla="*/ 8454 w 8535"/>
              <a:gd name="p0y2" fmla="*/ 0 h 4230"/>
              <a:gd name="p0x3" fmla="*/ 8535 w 8535"/>
              <a:gd name="p0y3" fmla="*/ 80 h 4230"/>
              <a:gd name="p0x4" fmla="*/ 8535 w 8535"/>
              <a:gd name="p0y4" fmla="*/ 180 h 4230"/>
              <a:gd name="p0x5" fmla="*/ 8535 w 8535"/>
              <a:gd name="p0y5" fmla="*/ 4050 h 4230"/>
              <a:gd name="p0x6" fmla="*/ 8535 w 8535"/>
              <a:gd name="p0y6" fmla="*/ 4149 h 4230"/>
              <a:gd name="p0x7" fmla="*/ 8454 w 8535"/>
              <a:gd name="p0y7" fmla="*/ 4230 h 4230"/>
              <a:gd name="p0x8" fmla="*/ 8355 w 8535"/>
              <a:gd name="p0y8" fmla="*/ 4230 h 4230"/>
              <a:gd name="p0x9" fmla="*/ 180 w 8535"/>
              <a:gd name="p0y9" fmla="*/ 4230 h 4230"/>
              <a:gd name="p0x10" fmla="*/ 80 w 8535"/>
              <a:gd name="p0y10" fmla="*/ 4230 h 4230"/>
              <a:gd name="p0x11" fmla="*/ 0 w 8535"/>
              <a:gd name="p0y11" fmla="*/ 4149 h 4230"/>
              <a:gd name="p0x12" fmla="*/ 0 w 8535"/>
              <a:gd name="p0y12" fmla="*/ 4050 h 4230"/>
              <a:gd name="p0x13" fmla="*/ 0 w 8535"/>
              <a:gd name="p0y13" fmla="*/ 180 h 4230"/>
              <a:gd name="p0x14" fmla="*/ 0 w 8535"/>
              <a:gd name="p0y14" fmla="*/ 80 h 4230"/>
              <a:gd name="p0x15" fmla="*/ 80 w 8535"/>
              <a:gd name="p0y15" fmla="*/ 0 h 4230"/>
              <a:gd name="p0x16" fmla="*/ 180 w 8535"/>
              <a:gd name="p0y16" fmla="*/ 0 h 423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>
            <p:custDataLst>
              <p:tags r:id="rId27"/>
            </p:custDataLst>
          </p:nvPr>
        </p:nvSpPr>
        <p:spPr>
          <a:xfrm>
            <a:off x="6391275" y="3384233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高手系统方法论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28"/>
            </p:custDataLst>
          </p:nvPr>
        </p:nvSpPr>
        <p:spPr>
          <a:xfrm>
            <a:off x="6391275" y="38100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-1404" t="-1026" r="-1404" b="-1026"/>
          <a:stretch>
            <a:fillRect/>
          </a:stretch>
        </p:blipFill>
        <p:spPr>
          <a:xfrm>
            <a:off x="6507480" y="3890645"/>
            <a:ext cx="186055" cy="252730"/>
          </a:xfrm>
          <a:prstGeom prst="rect">
            <a:avLst/>
          </a:prstGeom>
        </p:spPr>
      </p:pic>
      <p:sp>
        <p:nvSpPr>
          <p:cNvPr id="30" name="文本框 29"/>
          <p:cNvSpPr txBox="1"/>
          <p:nvPr>
            <p:custDataLst>
              <p:tags r:id="rId32"/>
            </p:custDataLst>
          </p:nvPr>
        </p:nvSpPr>
        <p:spPr>
          <a:xfrm>
            <a:off x="6962775" y="3795713"/>
            <a:ext cx="30861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约束求解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33"/>
            </p:custDataLst>
          </p:nvPr>
        </p:nvSpPr>
        <p:spPr>
          <a:xfrm>
            <a:off x="6962775" y="4070985"/>
            <a:ext cx="32576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高手看到更多限制，在约束中找到最优解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34"/>
            </p:custDataLst>
          </p:nvPr>
        </p:nvSpPr>
        <p:spPr>
          <a:xfrm>
            <a:off x="6391275" y="447675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33" name="图片 32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-5653" r="-5653"/>
          <a:stretch>
            <a:fillRect/>
          </a:stretch>
        </p:blipFill>
        <p:spPr>
          <a:xfrm>
            <a:off x="6459855" y="4557395"/>
            <a:ext cx="281305" cy="252730"/>
          </a:xfrm>
          <a:prstGeom prst="rect">
            <a:avLst/>
          </a:prstGeom>
        </p:spPr>
      </p:pic>
      <p:sp>
        <p:nvSpPr>
          <p:cNvPr id="34" name="文本框 33"/>
          <p:cNvSpPr txBox="1"/>
          <p:nvPr>
            <p:custDataLst>
              <p:tags r:id="rId38"/>
            </p:custDataLst>
          </p:nvPr>
        </p:nvSpPr>
        <p:spPr>
          <a:xfrm>
            <a:off x="6962775" y="4462463"/>
            <a:ext cx="41148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精确量化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39"/>
            </p:custDataLst>
          </p:nvPr>
        </p:nvSpPr>
        <p:spPr>
          <a:xfrm>
            <a:off x="6962775" y="4737735"/>
            <a:ext cx="44577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高手对所表达的东西异常精确，系统让模糊变得可衡量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6" name="任意多边形 35"/>
          <p:cNvSpPr/>
          <p:nvPr>
            <p:custDataLst>
              <p:tags r:id="rId40"/>
            </p:custDataLst>
          </p:nvPr>
        </p:nvSpPr>
        <p:spPr>
          <a:xfrm>
            <a:off x="6391275" y="514350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37" name="图片 36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-2000" t="-3067" r="-2000" b="-3067"/>
          <a:stretch>
            <a:fillRect/>
          </a:stretch>
        </p:blipFill>
        <p:spPr>
          <a:xfrm>
            <a:off x="6477000" y="5224145"/>
            <a:ext cx="247650" cy="252730"/>
          </a:xfrm>
          <a:prstGeom prst="rect">
            <a:avLst/>
          </a:prstGeom>
        </p:spPr>
      </p:pic>
      <p:sp>
        <p:nvSpPr>
          <p:cNvPr id="38" name="文本框 37"/>
          <p:cNvSpPr txBox="1"/>
          <p:nvPr>
            <p:custDataLst>
              <p:tags r:id="rId44"/>
            </p:custDataLst>
          </p:nvPr>
        </p:nvSpPr>
        <p:spPr>
          <a:xfrm>
            <a:off x="6962775" y="5129213"/>
            <a:ext cx="42863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经验流动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45"/>
            </p:custDataLst>
          </p:nvPr>
        </p:nvSpPr>
        <p:spPr>
          <a:xfrm>
            <a:off x="6962775" y="5404485"/>
            <a:ext cx="46292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沟通碰撞让经验流动，把个人智慧转化为团队的系统能力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6" name="任意多边形 25"/>
          <p:cNvSpPr/>
          <p:nvPr>
            <p:custDataLst>
              <p:tags r:id="rId46"/>
            </p:custDataLst>
          </p:nvPr>
        </p:nvSpPr>
        <p:spPr>
          <a:xfrm>
            <a:off x="6229887" y="3209925"/>
            <a:ext cx="5351976" cy="38100"/>
          </a:xfrm>
          <a:custGeom>
            <a:avLst/>
            <a:gdLst>
              <a:gd name="sw" fmla="*/ 1 w 8520"/>
              <a:gd name="sh" fmla="*/ 1 h 60"/>
              <a:gd name="mins" fmla="min sw sh"/>
              <a:gd name="dsw" fmla="+- 0 sw mins"/>
              <a:gd name="dsh" fmla="+- 0 sh mins"/>
              <a:gd name="p0x0" fmla="*/ 60 w 8520"/>
              <a:gd name="p0y0" fmla="*/ 0 h 60"/>
              <a:gd name="p0x1" fmla="*/ 8460 w 8520"/>
              <a:gd name="p0y1" fmla="*/ 0 h 60"/>
              <a:gd name="p0x2" fmla="*/ 8493 w 8520"/>
              <a:gd name="p0y2" fmla="*/ 0 h 60"/>
              <a:gd name="p0x3" fmla="*/ 8520 w 8520"/>
              <a:gd name="p0y3" fmla="*/ 26 h 60"/>
              <a:gd name="p0x4" fmla="*/ 8520 w 8520"/>
              <a:gd name="p0y4" fmla="*/ 60 h 60"/>
              <a:gd name="p0x5" fmla="*/ 0 w 8520"/>
              <a:gd name="p0y5" fmla="*/ 60 h 60"/>
              <a:gd name="p0x6" fmla="*/ 0 w 8520"/>
              <a:gd name="p0y6" fmla="*/ 26 h 60"/>
              <a:gd name="p0x7" fmla="*/ 26 w 8520"/>
              <a:gd name="p0y7" fmla="*/ 0 h 60"/>
              <a:gd name="p0x8" fmla="*/ 60 w 8520"/>
              <a:gd name="p0y8" fmla="*/ 0 h 60"/>
            </a:gdLst>
            <a:ahLst/>
            <a:cxnLst/>
            <a:pathLst>
              <a:path w="8428" h="60">
                <a:moveTo>
                  <a:pt x="134" y="0"/>
                </a:moveTo>
                <a:lnTo>
                  <a:pt x="8294" y="0"/>
                </a:lnTo>
                <a:cubicBezTo>
                  <a:pt x="8347" y="-3"/>
                  <a:pt x="8403" y="30"/>
                  <a:pt x="842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持续改进与未来展望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213485"/>
            <a:ext cx="11049000" cy="666750"/>
          </a:xfrm>
          <a:custGeom>
            <a:avLst/>
            <a:gdLst>
              <a:gd name="sw" fmla="*/ 1 w 17400"/>
              <a:gd name="sh" fmla="*/ 1 h 1050"/>
              <a:gd name="mins" fmla="min sw sh"/>
              <a:gd name="dsw" fmla="+- 0 sw mins"/>
              <a:gd name="dsh" fmla="+- 0 sh mins"/>
              <a:gd name="p0x0" fmla="*/ 180 w 17400"/>
              <a:gd name="p0y0" fmla="*/ 0 h 1050"/>
              <a:gd name="p0x1" fmla="*/ 17220 w 17400"/>
              <a:gd name="p0y1" fmla="*/ 0 h 1050"/>
              <a:gd name="p0x2" fmla="*/ 17319 w 17400"/>
              <a:gd name="p0y2" fmla="*/ 0 h 1050"/>
              <a:gd name="p0x3" fmla="*/ 17400 w 17400"/>
              <a:gd name="p0y3" fmla="*/ 80 h 1050"/>
              <a:gd name="p0x4" fmla="*/ 17400 w 17400"/>
              <a:gd name="p0y4" fmla="*/ 180 h 1050"/>
              <a:gd name="p0x5" fmla="*/ 17400 w 17400"/>
              <a:gd name="p0y5" fmla="*/ 870 h 1050"/>
              <a:gd name="p0x6" fmla="*/ 17400 w 17400"/>
              <a:gd name="p0y6" fmla="*/ 969 h 1050"/>
              <a:gd name="p0x7" fmla="*/ 17319 w 17400"/>
              <a:gd name="p0y7" fmla="*/ 1050 h 1050"/>
              <a:gd name="p0x8" fmla="*/ 17220 w 17400"/>
              <a:gd name="p0y8" fmla="*/ 1050 h 1050"/>
              <a:gd name="p0x9" fmla="*/ 180 w 17400"/>
              <a:gd name="p0y9" fmla="*/ 1050 h 1050"/>
              <a:gd name="p0x10" fmla="*/ 80 w 17400"/>
              <a:gd name="p0y10" fmla="*/ 1050 h 1050"/>
              <a:gd name="p0x11" fmla="*/ 0 w 17400"/>
              <a:gd name="p0y11" fmla="*/ 969 h 1050"/>
              <a:gd name="p0x12" fmla="*/ 0 w 17400"/>
              <a:gd name="p0y12" fmla="*/ 870 h 1050"/>
              <a:gd name="p0x13" fmla="*/ 0 w 17400"/>
              <a:gd name="p0y13" fmla="*/ 180 h 1050"/>
              <a:gd name="p0x14" fmla="*/ 0 w 17400"/>
              <a:gd name="p0y14" fmla="*/ 80 h 1050"/>
              <a:gd name="p0x15" fmla="*/ 80 w 17400"/>
              <a:gd name="p0y15" fmla="*/ 0 h 1050"/>
              <a:gd name="p0x16" fmla="*/ 180 w 17400"/>
              <a:gd name="p0y16" fmla="*/ 0 h 10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62000" y="1389107"/>
            <a:ext cx="10668000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把你的筹码投入公司的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价值链</a:t>
            </a: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，形成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销售体系闭环</a:t>
            </a: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，价值链就会自动转起来</a:t>
            </a:r>
            <a:endParaRPr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600612" y="1213485"/>
            <a:ext cx="10990776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575945" y="2222500"/>
            <a:ext cx="5419725" cy="3234690"/>
          </a:xfrm>
          <a:custGeom>
            <a:avLst/>
            <a:gdLst>
              <a:gd name="sw" fmla="*/ 1 w 8535"/>
              <a:gd name="sh" fmla="*/ 1 h 5093"/>
              <a:gd name="mins" fmla="min sw sh"/>
              <a:gd name="dsw" fmla="+- 0 sw mins"/>
              <a:gd name="dsh" fmla="+- 0 sh mins"/>
              <a:gd name="p0x0" fmla="*/ 180 w 8535"/>
              <a:gd name="p0y0" fmla="*/ 0 h 5093"/>
              <a:gd name="p0x1" fmla="*/ 8355 w 8535"/>
              <a:gd name="p0y1" fmla="*/ 0 h 5093"/>
              <a:gd name="p0x2" fmla="*/ 8454 w 8535"/>
              <a:gd name="p0y2" fmla="*/ 0 h 5093"/>
              <a:gd name="p0x3" fmla="*/ 8535 w 8535"/>
              <a:gd name="p0y3" fmla="*/ 80 h 5093"/>
              <a:gd name="p0x4" fmla="*/ 8535 w 8535"/>
              <a:gd name="p0y4" fmla="*/ 180 h 5093"/>
              <a:gd name="p0x5" fmla="*/ 8535 w 8535"/>
              <a:gd name="p0y5" fmla="*/ 4913 h 5093"/>
              <a:gd name="p0x6" fmla="*/ 8535 w 8535"/>
              <a:gd name="p0y6" fmla="*/ 5012 h 5093"/>
              <a:gd name="p0x7" fmla="*/ 8454 w 8535"/>
              <a:gd name="p0y7" fmla="*/ 5093 h 5093"/>
              <a:gd name="p0x8" fmla="*/ 8355 w 8535"/>
              <a:gd name="p0y8" fmla="*/ 5093 h 5093"/>
              <a:gd name="p0x9" fmla="*/ 180 w 8535"/>
              <a:gd name="p0y9" fmla="*/ 5093 h 5093"/>
              <a:gd name="p0x10" fmla="*/ 80 w 8535"/>
              <a:gd name="p0y10" fmla="*/ 5093 h 5093"/>
              <a:gd name="p0x11" fmla="*/ 0 w 8535"/>
              <a:gd name="p0y11" fmla="*/ 5012 h 5093"/>
              <a:gd name="p0x12" fmla="*/ 0 w 8535"/>
              <a:gd name="p0y12" fmla="*/ 4913 h 5093"/>
              <a:gd name="p0x13" fmla="*/ 0 w 8535"/>
              <a:gd name="p0y13" fmla="*/ 180 h 5093"/>
              <a:gd name="p0x14" fmla="*/ 0 w 8535"/>
              <a:gd name="p0y14" fmla="*/ 80 h 5093"/>
              <a:gd name="p0x15" fmla="*/ 80 w 8535"/>
              <a:gd name="p0y15" fmla="*/ 0 h 5093"/>
              <a:gd name="p0x16" fmla="*/ 180 w 8535"/>
              <a:gd name="p0y16" fmla="*/ 0 h 509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771525" y="2402043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左列：远见、迭代、专业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7"/>
            </p:custDataLst>
          </p:nvPr>
        </p:nvSpPr>
        <p:spPr>
          <a:xfrm>
            <a:off x="771525" y="290385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2" descr="5006095f-900d-11f1-ad92-42519a22498a"/>
          <p:cNvPicPr/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-74" b="74"/>
          <a:stretch>
            <a:fillRect/>
          </a:stretch>
        </p:blipFill>
        <p:spPr>
          <a:xfrm>
            <a:off x="838200" y="2970530"/>
            <a:ext cx="209550" cy="20955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1228725" y="2889723"/>
            <a:ext cx="387905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远见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1228725" y="3164996"/>
            <a:ext cx="422195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考虑过</a:t>
            </a:r>
            <a:r>
              <a:rPr lang="en-US"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3</a:t>
            </a:r>
            <a:r>
              <a:rPr lang="zh-CN" altLang="en-US"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年后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公司是什么状态吗？没有远虑必有近忧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任意多边形 16"/>
          <p:cNvSpPr/>
          <p:nvPr>
            <p:custDataLst>
              <p:tags r:id="rId13"/>
            </p:custDataLst>
          </p:nvPr>
        </p:nvSpPr>
        <p:spPr>
          <a:xfrm>
            <a:off x="771525" y="35687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50060a44-900d-11f1-ad92-42519a22498a"/>
          <p:cNvPicPr/>
          <p:nvPr>
            <p:custDataLst>
              <p:tags r:id="rId14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t="-61" b="61"/>
          <a:stretch>
            <a:fillRect/>
          </a:stretch>
        </p:blipFill>
        <p:spPr>
          <a:xfrm>
            <a:off x="838200" y="3635375"/>
            <a:ext cx="209550" cy="209550"/>
          </a:xfrm>
          <a:prstGeom prst="rect">
            <a:avLst/>
          </a:prstGeom>
        </p:spPr>
      </p:pic>
      <p:sp>
        <p:nvSpPr>
          <p:cNvPr id="20" name="文本框 19"/>
          <p:cNvSpPr txBox="1"/>
          <p:nvPr>
            <p:custDataLst>
              <p:tags r:id="rId17"/>
            </p:custDataLst>
          </p:nvPr>
        </p:nvSpPr>
        <p:spPr>
          <a:xfrm>
            <a:off x="1228725" y="3554540"/>
            <a:ext cx="3429219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迭代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8"/>
            </p:custDataLst>
          </p:nvPr>
        </p:nvSpPr>
        <p:spPr>
          <a:xfrm>
            <a:off x="1228725" y="3829812"/>
            <a:ext cx="3600679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每周更新你的简报资料，保持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持续迭代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的节奏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2" name="任意多边形 21"/>
          <p:cNvSpPr/>
          <p:nvPr>
            <p:custDataLst>
              <p:tags r:id="rId19"/>
            </p:custDataLst>
          </p:nvPr>
        </p:nvSpPr>
        <p:spPr>
          <a:xfrm>
            <a:off x="771525" y="423354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3" name="图片 22" descr="50060c86-900d-11f1-ad92-42519a22498a"/>
          <p:cNvPicPr/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t="-47" b="47"/>
          <a:stretch>
            <a:fillRect/>
          </a:stretch>
        </p:blipFill>
        <p:spPr>
          <a:xfrm>
            <a:off x="838200" y="4300220"/>
            <a:ext cx="209550" cy="209550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23"/>
            </p:custDataLst>
          </p:nvPr>
        </p:nvSpPr>
        <p:spPr>
          <a:xfrm>
            <a:off x="1228725" y="4219356"/>
            <a:ext cx="3806504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终身学习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24"/>
            </p:custDataLst>
          </p:nvPr>
        </p:nvSpPr>
        <p:spPr>
          <a:xfrm>
            <a:off x="1228725" y="4494628"/>
            <a:ext cx="4149404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尊重专业，终身学习，把持续改进变成团队的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DNA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25"/>
            </p:custDataLst>
          </p:nvPr>
        </p:nvSpPr>
        <p:spPr>
          <a:xfrm>
            <a:off x="610141" y="2227580"/>
            <a:ext cx="5351967" cy="38100"/>
          </a:xfrm>
          <a:custGeom>
            <a:avLst/>
            <a:gdLst>
              <a:gd name="sw" fmla="*/ 1 w 8520"/>
              <a:gd name="sh" fmla="*/ 1 h 60"/>
              <a:gd name="mins" fmla="min sw sh"/>
              <a:gd name="dsw" fmla="+- 0 sw mins"/>
              <a:gd name="dsh" fmla="+- 0 sh mins"/>
              <a:gd name="p0x0" fmla="*/ 60 w 8520"/>
              <a:gd name="p0y0" fmla="*/ 0 h 60"/>
              <a:gd name="p0x1" fmla="*/ 8460 w 8520"/>
              <a:gd name="p0y1" fmla="*/ 0 h 60"/>
              <a:gd name="p0x2" fmla="*/ 8493 w 8520"/>
              <a:gd name="p0y2" fmla="*/ 0 h 60"/>
              <a:gd name="p0x3" fmla="*/ 8520 w 8520"/>
              <a:gd name="p0y3" fmla="*/ 26 h 60"/>
              <a:gd name="p0x4" fmla="*/ 8520 w 8520"/>
              <a:gd name="p0y4" fmla="*/ 60 h 60"/>
              <a:gd name="p0x5" fmla="*/ 0 w 8520"/>
              <a:gd name="p0y5" fmla="*/ 60 h 60"/>
              <a:gd name="p0x6" fmla="*/ 0 w 8520"/>
              <a:gd name="p0y6" fmla="*/ 26 h 60"/>
              <a:gd name="p0x7" fmla="*/ 26 w 8520"/>
              <a:gd name="p0y7" fmla="*/ 0 h 60"/>
              <a:gd name="p0x8" fmla="*/ 60 w 8520"/>
              <a:gd name="p0y8" fmla="*/ 0 h 60"/>
            </a:gdLst>
            <a:ahLst/>
            <a:cxnLst/>
            <a:pathLst>
              <a:path w="8428" h="60">
                <a:moveTo>
                  <a:pt x="134" y="0"/>
                </a:moveTo>
                <a:lnTo>
                  <a:pt x="8294" y="0"/>
                </a:lnTo>
                <a:cubicBezTo>
                  <a:pt x="8347" y="-3"/>
                  <a:pt x="8403" y="30"/>
                  <a:pt x="842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8" name="任意多边形 27"/>
          <p:cNvSpPr/>
          <p:nvPr>
            <p:custDataLst>
              <p:tags r:id="rId26"/>
            </p:custDataLst>
          </p:nvPr>
        </p:nvSpPr>
        <p:spPr>
          <a:xfrm>
            <a:off x="6195695" y="2222500"/>
            <a:ext cx="5419725" cy="3234690"/>
          </a:xfrm>
          <a:custGeom>
            <a:avLst/>
            <a:gdLst>
              <a:gd name="sw" fmla="*/ 1 w 8535"/>
              <a:gd name="sh" fmla="*/ 1 h 5093"/>
              <a:gd name="mins" fmla="min sw sh"/>
              <a:gd name="dsw" fmla="+- 0 sw mins"/>
              <a:gd name="dsh" fmla="+- 0 sh mins"/>
              <a:gd name="p0x0" fmla="*/ 180 w 8535"/>
              <a:gd name="p0y0" fmla="*/ 0 h 5093"/>
              <a:gd name="p0x1" fmla="*/ 8355 w 8535"/>
              <a:gd name="p0y1" fmla="*/ 0 h 5093"/>
              <a:gd name="p0x2" fmla="*/ 8454 w 8535"/>
              <a:gd name="p0y2" fmla="*/ 0 h 5093"/>
              <a:gd name="p0x3" fmla="*/ 8535 w 8535"/>
              <a:gd name="p0y3" fmla="*/ 80 h 5093"/>
              <a:gd name="p0x4" fmla="*/ 8535 w 8535"/>
              <a:gd name="p0y4" fmla="*/ 180 h 5093"/>
              <a:gd name="p0x5" fmla="*/ 8535 w 8535"/>
              <a:gd name="p0y5" fmla="*/ 4913 h 5093"/>
              <a:gd name="p0x6" fmla="*/ 8535 w 8535"/>
              <a:gd name="p0y6" fmla="*/ 5012 h 5093"/>
              <a:gd name="p0x7" fmla="*/ 8454 w 8535"/>
              <a:gd name="p0y7" fmla="*/ 5093 h 5093"/>
              <a:gd name="p0x8" fmla="*/ 8355 w 8535"/>
              <a:gd name="p0y8" fmla="*/ 5093 h 5093"/>
              <a:gd name="p0x9" fmla="*/ 180 w 8535"/>
              <a:gd name="p0y9" fmla="*/ 5093 h 5093"/>
              <a:gd name="p0x10" fmla="*/ 80 w 8535"/>
              <a:gd name="p0y10" fmla="*/ 5093 h 5093"/>
              <a:gd name="p0x11" fmla="*/ 0 w 8535"/>
              <a:gd name="p0y11" fmla="*/ 5012 h 5093"/>
              <a:gd name="p0x12" fmla="*/ 0 w 8535"/>
              <a:gd name="p0y12" fmla="*/ 4913 h 5093"/>
              <a:gd name="p0x13" fmla="*/ 0 w 8535"/>
              <a:gd name="p0y13" fmla="*/ 180 h 5093"/>
              <a:gd name="p0x14" fmla="*/ 0 w 8535"/>
              <a:gd name="p0y14" fmla="*/ 80 h 5093"/>
              <a:gd name="p0x15" fmla="*/ 80 w 8535"/>
              <a:gd name="p0y15" fmla="*/ 0 h 5093"/>
              <a:gd name="p0x16" fmla="*/ 180 w 8535"/>
              <a:gd name="p0y16" fmla="*/ 0 h 509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文本框 29"/>
          <p:cNvSpPr txBox="1"/>
          <p:nvPr>
            <p:custDataLst>
              <p:tags r:id="rId27"/>
            </p:custDataLst>
          </p:nvPr>
        </p:nvSpPr>
        <p:spPr>
          <a:xfrm>
            <a:off x="6391275" y="2402043"/>
            <a:ext cx="50292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右列：彻底、重来、闭环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1" name="任意多边形 30"/>
          <p:cNvSpPr/>
          <p:nvPr>
            <p:custDataLst>
              <p:tags r:id="rId28"/>
            </p:custDataLst>
          </p:nvPr>
        </p:nvSpPr>
        <p:spPr>
          <a:xfrm>
            <a:off x="6391275" y="290385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 descr="50060d10-900d-11f1-ad92-42519a22498a"/>
          <p:cNvPicPr/>
          <p:nvPr>
            <p:custDataLst>
              <p:tags r:id="rId29"/>
            </p:custDataLst>
          </p:nvPr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rcRect t="-74" b="74"/>
          <a:stretch>
            <a:fillRect/>
          </a:stretch>
        </p:blipFill>
        <p:spPr>
          <a:xfrm>
            <a:off x="6457950" y="2970530"/>
            <a:ext cx="209550" cy="209550"/>
          </a:xfrm>
          <a:prstGeom prst="rect">
            <a:avLst/>
          </a:prstGeom>
        </p:spPr>
      </p:pic>
      <p:sp>
        <p:nvSpPr>
          <p:cNvPr id="34" name="文本框 33"/>
          <p:cNvSpPr txBox="1"/>
          <p:nvPr>
            <p:custDataLst>
              <p:tags r:id="rId32"/>
            </p:custDataLst>
          </p:nvPr>
        </p:nvSpPr>
        <p:spPr>
          <a:xfrm>
            <a:off x="6848475" y="2889723"/>
            <a:ext cx="27432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凡事彻底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33"/>
            </p:custDataLst>
          </p:nvPr>
        </p:nvSpPr>
        <p:spPr>
          <a:xfrm>
            <a:off x="6848475" y="3164996"/>
            <a:ext cx="29147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把平凡的事做到最彻底，就是不平凡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6" name="任意多边形 35"/>
          <p:cNvSpPr/>
          <p:nvPr>
            <p:custDataLst>
              <p:tags r:id="rId34"/>
            </p:custDataLst>
          </p:nvPr>
        </p:nvSpPr>
        <p:spPr>
          <a:xfrm>
            <a:off x="6391275" y="356870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7" name="图片 36" descr="50061018-900d-11f1-ad92-42519a22498a"/>
          <p:cNvPicPr/>
          <p:nvPr>
            <p:custDataLst>
              <p:tags r:id="rId35"/>
            </p:custDataLst>
          </p:nvPr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rcRect t="-61" b="61"/>
          <a:stretch>
            <a:fillRect/>
          </a:stretch>
        </p:blipFill>
        <p:spPr>
          <a:xfrm>
            <a:off x="6457950" y="3635375"/>
            <a:ext cx="209550" cy="209550"/>
          </a:xfrm>
          <a:prstGeom prst="rect">
            <a:avLst/>
          </a:prstGeom>
        </p:spPr>
      </p:pic>
      <p:sp>
        <p:nvSpPr>
          <p:cNvPr id="39" name="文本框 38"/>
          <p:cNvSpPr txBox="1"/>
          <p:nvPr>
            <p:custDataLst>
              <p:tags r:id="rId38"/>
            </p:custDataLst>
          </p:nvPr>
        </p:nvSpPr>
        <p:spPr>
          <a:xfrm>
            <a:off x="6848475" y="3554540"/>
            <a:ext cx="3600602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重蹈覆辙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39"/>
            </p:custDataLst>
          </p:nvPr>
        </p:nvSpPr>
        <p:spPr>
          <a:xfrm>
            <a:off x="6848475" y="3829812"/>
            <a:ext cx="394350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带着遗憾重新开始，对的方向，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重蹈覆辙就对了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1" name="任意多边形 40"/>
          <p:cNvSpPr/>
          <p:nvPr>
            <p:custDataLst>
              <p:tags r:id="rId40"/>
            </p:custDataLst>
          </p:nvPr>
        </p:nvSpPr>
        <p:spPr>
          <a:xfrm>
            <a:off x="6391275" y="423354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2" name="图片 41" descr="50061011-900d-11f1-ad92-42519a22498a"/>
          <p:cNvPicPr/>
          <p:nvPr>
            <p:custDataLst>
              <p:tags r:id="rId41"/>
            </p:custDataLst>
          </p:nvPr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rcRect t="-47" b="47"/>
          <a:stretch>
            <a:fillRect/>
          </a:stretch>
        </p:blipFill>
        <p:spPr>
          <a:xfrm>
            <a:off x="6457950" y="4300220"/>
            <a:ext cx="209550" cy="209550"/>
          </a:xfrm>
          <a:prstGeom prst="rect">
            <a:avLst/>
          </a:prstGeom>
        </p:spPr>
      </p:pic>
      <p:sp>
        <p:nvSpPr>
          <p:cNvPr id="44" name="文本框 43"/>
          <p:cNvSpPr txBox="1"/>
          <p:nvPr>
            <p:custDataLst>
              <p:tags r:id="rId44"/>
            </p:custDataLst>
          </p:nvPr>
        </p:nvSpPr>
        <p:spPr>
          <a:xfrm>
            <a:off x="6848475" y="4219356"/>
            <a:ext cx="2914802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闭环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45"/>
            </p:custDataLst>
          </p:nvPr>
        </p:nvSpPr>
        <p:spPr>
          <a:xfrm>
            <a:off x="6848475" y="4494628"/>
            <a:ext cx="308625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把筹码投入价值链，形成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销售体系闭环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9" name="任意多边形 28"/>
          <p:cNvSpPr/>
          <p:nvPr>
            <p:custDataLst>
              <p:tags r:id="rId46"/>
            </p:custDataLst>
          </p:nvPr>
        </p:nvSpPr>
        <p:spPr>
          <a:xfrm>
            <a:off x="6229891" y="2227580"/>
            <a:ext cx="5351967" cy="38100"/>
          </a:xfrm>
          <a:custGeom>
            <a:avLst/>
            <a:gdLst>
              <a:gd name="sw" fmla="*/ 1 w 8520"/>
              <a:gd name="sh" fmla="*/ 1 h 60"/>
              <a:gd name="mins" fmla="min sw sh"/>
              <a:gd name="dsw" fmla="+- 0 sw mins"/>
              <a:gd name="dsh" fmla="+- 0 sh mins"/>
              <a:gd name="p0x0" fmla="*/ 60 w 8520"/>
              <a:gd name="p0y0" fmla="*/ 0 h 60"/>
              <a:gd name="p0x1" fmla="*/ 8460 w 8520"/>
              <a:gd name="p0y1" fmla="*/ 0 h 60"/>
              <a:gd name="p0x2" fmla="*/ 8493 w 8520"/>
              <a:gd name="p0y2" fmla="*/ 0 h 60"/>
              <a:gd name="p0x3" fmla="*/ 8520 w 8520"/>
              <a:gd name="p0y3" fmla="*/ 26 h 60"/>
              <a:gd name="p0x4" fmla="*/ 8520 w 8520"/>
              <a:gd name="p0y4" fmla="*/ 60 h 60"/>
              <a:gd name="p0x5" fmla="*/ 0 w 8520"/>
              <a:gd name="p0y5" fmla="*/ 60 h 60"/>
              <a:gd name="p0x6" fmla="*/ 0 w 8520"/>
              <a:gd name="p0y6" fmla="*/ 26 h 60"/>
              <a:gd name="p0x7" fmla="*/ 26 w 8520"/>
              <a:gd name="p0y7" fmla="*/ 0 h 60"/>
              <a:gd name="p0x8" fmla="*/ 60 w 8520"/>
              <a:gd name="p0y8" fmla="*/ 0 h 60"/>
            </a:gdLst>
            <a:ahLst/>
            <a:cxnLst/>
            <a:pathLst>
              <a:path w="8428" h="60">
                <a:moveTo>
                  <a:pt x="134" y="0"/>
                </a:moveTo>
                <a:lnTo>
                  <a:pt x="8294" y="0"/>
                </a:lnTo>
                <a:cubicBezTo>
                  <a:pt x="8347" y="-3"/>
                  <a:pt x="8403" y="30"/>
                  <a:pt x="842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47" name="任意多边形 46"/>
          <p:cNvSpPr/>
          <p:nvPr>
            <p:custDataLst>
              <p:tags r:id="rId47"/>
            </p:custDataLst>
          </p:nvPr>
        </p:nvSpPr>
        <p:spPr>
          <a:xfrm>
            <a:off x="571500" y="5749925"/>
            <a:ext cx="11049000" cy="666750"/>
          </a:xfrm>
          <a:custGeom>
            <a:avLst/>
            <a:gdLst>
              <a:gd name="sw" fmla="*/ 1 w 17400"/>
              <a:gd name="sh" fmla="*/ 1 h 1050"/>
              <a:gd name="mins" fmla="min sw sh"/>
              <a:gd name="dsw" fmla="+- 0 sw mins"/>
              <a:gd name="dsh" fmla="+- 0 sh mins"/>
              <a:gd name="p0x0" fmla="*/ 180 w 17400"/>
              <a:gd name="p0y0" fmla="*/ 0 h 1050"/>
              <a:gd name="p0x1" fmla="*/ 17220 w 17400"/>
              <a:gd name="p0y1" fmla="*/ 0 h 1050"/>
              <a:gd name="p0x2" fmla="*/ 17319 w 17400"/>
              <a:gd name="p0y2" fmla="*/ 0 h 1050"/>
              <a:gd name="p0x3" fmla="*/ 17400 w 17400"/>
              <a:gd name="p0y3" fmla="*/ 80 h 1050"/>
              <a:gd name="p0x4" fmla="*/ 17400 w 17400"/>
              <a:gd name="p0y4" fmla="*/ 180 h 1050"/>
              <a:gd name="p0x5" fmla="*/ 17400 w 17400"/>
              <a:gd name="p0y5" fmla="*/ 870 h 1050"/>
              <a:gd name="p0x6" fmla="*/ 17400 w 17400"/>
              <a:gd name="p0y6" fmla="*/ 969 h 1050"/>
              <a:gd name="p0x7" fmla="*/ 17319 w 17400"/>
              <a:gd name="p0y7" fmla="*/ 1050 h 1050"/>
              <a:gd name="p0x8" fmla="*/ 17220 w 17400"/>
              <a:gd name="p0y8" fmla="*/ 1050 h 1050"/>
              <a:gd name="p0x9" fmla="*/ 180 w 17400"/>
              <a:gd name="p0y9" fmla="*/ 1050 h 1050"/>
              <a:gd name="p0x10" fmla="*/ 80 w 17400"/>
              <a:gd name="p0y10" fmla="*/ 1050 h 1050"/>
              <a:gd name="p0x11" fmla="*/ 0 w 17400"/>
              <a:gd name="p0y11" fmla="*/ 969 h 1050"/>
              <a:gd name="p0x12" fmla="*/ 0 w 17400"/>
              <a:gd name="p0y12" fmla="*/ 870 h 1050"/>
              <a:gd name="p0x13" fmla="*/ 0 w 17400"/>
              <a:gd name="p0y13" fmla="*/ 180 h 1050"/>
              <a:gd name="p0x14" fmla="*/ 0 w 17400"/>
              <a:gd name="p0y14" fmla="*/ 80 h 1050"/>
              <a:gd name="p0x15" fmla="*/ 80 w 17400"/>
              <a:gd name="p0y15" fmla="*/ 0 h 1050"/>
              <a:gd name="p0x16" fmla="*/ 180 w 17400"/>
              <a:gd name="p0y16" fmla="*/ 0 h 10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文本框 48"/>
          <p:cNvSpPr txBox="1"/>
          <p:nvPr>
            <p:custDataLst>
              <p:tags r:id="rId48"/>
            </p:custDataLst>
          </p:nvPr>
        </p:nvSpPr>
        <p:spPr>
          <a:xfrm>
            <a:off x="762000" y="5925750"/>
            <a:ext cx="6457721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光阴荏苒，但依然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来日方长</a:t>
            </a:r>
            <a:r>
              <a:rPr lang="en-US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——</a:t>
            </a:r>
            <a:r>
              <a:rPr lang="zh-CN" altLang="en-US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走一回英雄执着，</a:t>
            </a:r>
            <a:r>
              <a:rPr lang="en-US"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40</a:t>
            </a:r>
            <a:r>
              <a:rPr lang="zh-CN"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年不变</a:t>
            </a:r>
            <a:endParaRPr lang="zh-CN" b="1">
              <a:solidFill>
                <a:srgbClr val="1A3B5C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48" name="任意多边形 47"/>
          <p:cNvSpPr/>
          <p:nvPr>
            <p:custDataLst>
              <p:tags r:id="rId49"/>
            </p:custDataLst>
          </p:nvPr>
        </p:nvSpPr>
        <p:spPr>
          <a:xfrm>
            <a:off x="600612" y="5749925"/>
            <a:ext cx="10990776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809625" y="1603553"/>
            <a:ext cx="906961" cy="17621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050" b="1" spc="315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ENDING</a:t>
            </a:r>
            <a:endParaRPr sz="1050" b="1" spc="315">
              <a:solidFill>
                <a:srgbClr val="29ABE2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2"/>
            </p:custDataLst>
          </p:nvPr>
        </p:nvSpPr>
        <p:spPr>
          <a:xfrm>
            <a:off x="666750" y="2052180"/>
            <a:ext cx="5867400" cy="7315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42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你的企业，</a:t>
            </a:r>
            <a:r>
              <a:rPr sz="4200" b="1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及格</a:t>
            </a:r>
            <a:r>
              <a:rPr sz="42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了吗？</a:t>
            </a:r>
            <a:endParaRPr sz="42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666750" y="3303270"/>
            <a:ext cx="4953000" cy="731520"/>
            <a:chOff x="1050" y="5202"/>
            <a:chExt cx="7800" cy="1152"/>
          </a:xfrm>
        </p:grpSpPr>
        <p:sp>
          <p:nvSpPr>
            <p:cNvPr id="9" name="任意多边形 8"/>
            <p:cNvSpPr/>
            <p:nvPr>
              <p:custDataLst>
                <p:tags r:id="rId3"/>
              </p:custDataLst>
            </p:nvPr>
          </p:nvSpPr>
          <p:spPr>
            <a:xfrm>
              <a:off x="1050" y="5202"/>
              <a:ext cx="7800" cy="1152"/>
            </a:xfrm>
            <a:custGeom>
              <a:avLst/>
              <a:gdLst>
                <a:gd name="sw" fmla="*/ 1 w 7800"/>
                <a:gd name="sh" fmla="*/ 1 h 1151"/>
                <a:gd name="mins" fmla="min sw sh"/>
                <a:gd name="dsw" fmla="+- 0 sw mins"/>
                <a:gd name="dsh" fmla="+- 0 sh mins"/>
                <a:gd name="p0x0" fmla="*/ 0 w 7800"/>
                <a:gd name="p0y0" fmla="*/ 0 h 1151"/>
                <a:gd name="p0x1" fmla="*/ 7800 w 7800"/>
                <a:gd name="p0y1" fmla="*/ 0 h 1151"/>
                <a:gd name="p0x2" fmla="*/ 7800 w 7800"/>
                <a:gd name="p0y2" fmla="*/ 1151 h 1151"/>
                <a:gd name="p0x3" fmla="*/ 0 w 7800"/>
                <a:gd name="p0y3" fmla="*/ 1151 h 1151"/>
                <a:gd name="p0x4" fmla="*/ 0 w 7800"/>
                <a:gd name="p0y4" fmla="*/ 0 h 115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任意多边形 9"/>
            <p:cNvSpPr/>
            <p:nvPr>
              <p:custDataLst>
                <p:tags r:id="rId4"/>
              </p:custDataLst>
            </p:nvPr>
          </p:nvSpPr>
          <p:spPr>
            <a:xfrm>
              <a:off x="1050" y="5202"/>
              <a:ext cx="45" cy="1152"/>
            </a:xfrm>
            <a:custGeom>
              <a:avLst/>
              <a:gdLst>
                <a:gd name="sw" fmla="*/ 1 w 45"/>
                <a:gd name="sh" fmla="*/ 1 h 1151"/>
                <a:gd name="mins" fmla="min sw sh"/>
                <a:gd name="dsw" fmla="+- 0 sw mins"/>
                <a:gd name="dsh" fmla="+- 0 sh mins"/>
                <a:gd name="p0x0" fmla="*/ 0 w 45"/>
                <a:gd name="p0y0" fmla="*/ 1151 h 1151"/>
                <a:gd name="p0x1" fmla="*/ 0 w 45"/>
                <a:gd name="p0y1" fmla="*/ 0 h 1151"/>
                <a:gd name="p0x2" fmla="*/ 45 w 45"/>
                <a:gd name="p0y2" fmla="*/ 0 h 1151"/>
                <a:gd name="p0x3" fmla="*/ 45 w 45"/>
                <a:gd name="p0y3" fmla="*/ 1151 h 1151"/>
                <a:gd name="p0x4" fmla="*/ 0 w 45"/>
                <a:gd name="p0y4" fmla="*/ 1151 h 1151"/>
              </a:gdLst>
              <a:ahLst/>
              <a:cxnLst/>
              <a:pathLst>
                <a:path>
                  <a:moveTo>
                    <a:pt x="p0x0" y="p0y0"/>
                  </a:moveTo>
                  <a:lnTo>
                    <a:pt x="p0x1" y="p0y1"/>
                  </a:lnTo>
                  <a:lnTo>
                    <a:pt x="p0x2" y="p0y2"/>
                  </a:lnTo>
                  <a:lnTo>
                    <a:pt x="p0x3" y="p0y3"/>
                  </a:lnTo>
                  <a:lnTo>
                    <a:pt x="p0x4" y="p0y4"/>
                  </a:lnTo>
                  <a:close/>
                </a:path>
              </a:pathLst>
            </a:custGeom>
            <a:solidFill>
              <a:srgbClr val="29ABE2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847725" y="3286620"/>
            <a:ext cx="4772025" cy="75721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pc="36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凡事彻底，把平凡的事做到最彻底，就是不平凡</a:t>
            </a:r>
            <a:endParaRPr spc="36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666750" y="4287660"/>
            <a:ext cx="5289871" cy="3286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60</a:t>
            </a:r>
            <a:r>
              <a:rPr lang="zh-CN"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分以下，你的企业很危险。现在开始改变，还来得及。</a:t>
            </a:r>
            <a:endParaRPr lang="zh-CN" sz="1500" spc="3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7"/>
            </p:custDataLst>
          </p:nvPr>
        </p:nvSpPr>
        <p:spPr>
          <a:xfrm>
            <a:off x="666750" y="4851540"/>
            <a:ext cx="3962400" cy="42005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400" b="1">
                <a:solidFill>
                  <a:srgbClr val="29ABE2"/>
                </a:solidFill>
                <a:latin typeface="MiSans Normal" panose="00000500000000000000" charset="-122"/>
                <a:ea typeface="MiSans Normal" panose="00000500000000000000" charset="-122"/>
              </a:rPr>
              <a:t>现在开始改变，还来得及。</a:t>
            </a:r>
            <a:endParaRPr sz="2400" b="1">
              <a:solidFill>
                <a:srgbClr val="29ABE2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" name="矩形 2"/>
          <p:cNvSpPr/>
          <p:nvPr>
            <p:custDataLst>
              <p:tags r:id="rId8"/>
            </p:custDataLst>
          </p:nvPr>
        </p:nvSpPr>
        <p:spPr>
          <a:xfrm rot="2700000">
            <a:off x="666115" y="1667510"/>
            <a:ext cx="47625" cy="47625"/>
          </a:xfrm>
          <a:prstGeom prst="rect">
            <a:avLst/>
          </a:prstGeom>
          <a:solidFill>
            <a:srgbClr val="29ABE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9"/>
            </p:custDataLst>
          </p:nvPr>
        </p:nvSpPr>
        <p:spPr>
          <a:xfrm>
            <a:off x="1678305" y="1686560"/>
            <a:ext cx="228600" cy="9525"/>
          </a:xfrm>
          <a:prstGeom prst="rect">
            <a:avLst/>
          </a:prstGeom>
          <a:solidFill>
            <a:srgbClr val="29ABE2">
              <a:alpha val="50001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10"/>
            </p:custDataLst>
          </p:nvPr>
        </p:nvSpPr>
        <p:spPr>
          <a:xfrm>
            <a:off x="666750" y="3017520"/>
            <a:ext cx="457200" cy="19050"/>
          </a:xfrm>
          <a:prstGeom prst="rect">
            <a:avLst/>
          </a:prstGeom>
          <a:solidFill>
            <a:srgbClr val="29ABE2">
              <a:alpha val="60000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809625" y="1707356"/>
            <a:ext cx="955253" cy="17621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050" b="1" spc="210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CHAPTER</a:t>
            </a:r>
            <a:endParaRPr sz="1050" b="1" spc="210">
              <a:solidFill>
                <a:srgbClr val="29ABE2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666750" y="3413284"/>
            <a:ext cx="3733800" cy="7315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42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销售病症自检</a:t>
            </a:r>
            <a:endParaRPr sz="42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666750" y="5140960"/>
            <a:ext cx="4253865" cy="9525"/>
          </a:xfrm>
          <a:prstGeom prst="rect">
            <a:avLst/>
          </a:prstGeom>
          <a:solidFill>
            <a:srgbClr val="B8D6E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666750" y="4326731"/>
            <a:ext cx="4349505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销售的问题，往往不是能力问题，而是系统问题</a:t>
            </a:r>
            <a:endParaRPr sz="1500" spc="3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33000"/>
              </a:lnSpc>
            </a:pPr>
            <a:r>
              <a:rPr lang="zh-CN"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对照</a:t>
            </a:r>
            <a:r>
              <a:rPr lang="en-US" altLang="zh-CN"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100</a:t>
            </a:r>
            <a:r>
              <a:rPr lang="zh-CN" altLang="en-US"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个问题，给你的销售体系做一次全面体检</a:t>
            </a:r>
            <a:endParaRPr lang="zh-CN" altLang="en-US" sz="1500" spc="3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 rot="2700000">
            <a:off x="666115" y="1771650"/>
            <a:ext cx="48260" cy="47625"/>
          </a:xfrm>
          <a:prstGeom prst="rect">
            <a:avLst/>
          </a:prstGeom>
          <a:solidFill>
            <a:srgbClr val="29ABE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1726565" y="1790700"/>
            <a:ext cx="228600" cy="9525"/>
          </a:xfrm>
          <a:prstGeom prst="rect">
            <a:avLst/>
          </a:prstGeom>
          <a:solidFill>
            <a:srgbClr val="29ABE2">
              <a:alpha val="50001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666750" y="2155031"/>
            <a:ext cx="2569521" cy="1281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9000" b="1">
                <a:solidFill>
                  <a:srgbClr val="29ABE2">
                    <a:alpha val="12000"/>
                  </a:srgbClr>
                </a:solidFill>
                <a:latin typeface="MiSans Demibold" panose="00000700000000000000" charset="-122"/>
                <a:ea typeface="MiSans Demibold" panose="00000700000000000000" charset="-122"/>
              </a:rPr>
              <a:t>01</a:t>
            </a:r>
            <a:endParaRPr sz="9000" b="1">
              <a:solidFill>
                <a:srgbClr val="29ABE2">
                  <a:alpha val="12000"/>
                </a:srgbClr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管理授权与指挥体系混乱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104900"/>
            <a:ext cx="6469380" cy="952500"/>
          </a:xfrm>
          <a:custGeom>
            <a:avLst/>
            <a:gdLst>
              <a:gd name="sw" fmla="*/ 1 w 10188"/>
              <a:gd name="sh" fmla="*/ 1 h 1500"/>
              <a:gd name="mins" fmla="min sw sh"/>
              <a:gd name="dsw" fmla="+- 0 sw mins"/>
              <a:gd name="dsh" fmla="+- 0 sh mins"/>
              <a:gd name="p0x0" fmla="*/ 180 w 10188"/>
              <a:gd name="p0y0" fmla="*/ 0 h 1500"/>
              <a:gd name="p0x1" fmla="*/ 10008 w 10188"/>
              <a:gd name="p0y1" fmla="*/ 0 h 1500"/>
              <a:gd name="p0x2" fmla="*/ 10107 w 10188"/>
              <a:gd name="p0y2" fmla="*/ 0 h 1500"/>
              <a:gd name="p0x3" fmla="*/ 10188 w 10188"/>
              <a:gd name="p0y3" fmla="*/ 80 h 1500"/>
              <a:gd name="p0x4" fmla="*/ 10188 w 10188"/>
              <a:gd name="p0y4" fmla="*/ 180 h 1500"/>
              <a:gd name="p0x5" fmla="*/ 10188 w 10188"/>
              <a:gd name="p0y5" fmla="*/ 1320 h 1500"/>
              <a:gd name="p0x6" fmla="*/ 10188 w 10188"/>
              <a:gd name="p0y6" fmla="*/ 1419 h 1500"/>
              <a:gd name="p0x7" fmla="*/ 10107 w 10188"/>
              <a:gd name="p0y7" fmla="*/ 1500 h 1500"/>
              <a:gd name="p0x8" fmla="*/ 10008 w 10188"/>
              <a:gd name="p0y8" fmla="*/ 1500 h 1500"/>
              <a:gd name="p0x9" fmla="*/ 180 w 10188"/>
              <a:gd name="p0y9" fmla="*/ 1500 h 1500"/>
              <a:gd name="p0x10" fmla="*/ 80 w 10188"/>
              <a:gd name="p0y10" fmla="*/ 1500 h 1500"/>
              <a:gd name="p0x11" fmla="*/ 0 w 10188"/>
              <a:gd name="p0y11" fmla="*/ 1419 h 1500"/>
              <a:gd name="p0x12" fmla="*/ 0 w 10188"/>
              <a:gd name="p0y12" fmla="*/ 1320 h 1500"/>
              <a:gd name="p0x13" fmla="*/ 0 w 10188"/>
              <a:gd name="p0y13" fmla="*/ 180 h 1500"/>
              <a:gd name="p0x14" fmla="*/ 0 w 10188"/>
              <a:gd name="p0y14" fmla="*/ 80 h 1500"/>
              <a:gd name="p0x15" fmla="*/ 80 w 10188"/>
              <a:gd name="p0y15" fmla="*/ 0 h 1500"/>
              <a:gd name="p0x16" fmla="*/ 180 w 10188"/>
              <a:gd name="p0y16" fmla="*/ 0 h 150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62000" y="1280160"/>
            <a:ext cx="6088409" cy="59721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"</a:t>
            </a:r>
            <a:r>
              <a:rPr lang="zh-CN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不制定清晰目标和放手一搏的游戏规则，会造成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拖延和无所适从</a:t>
            </a:r>
            <a:r>
              <a:rPr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"</a:t>
            </a:r>
            <a:endParaRPr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600612" y="1104901"/>
            <a:ext cx="6411156" cy="38099"/>
          </a:xfrm>
          <a:custGeom>
            <a:avLst/>
            <a:gdLst>
              <a:gd name="sw" fmla="*/ 1 w 10187"/>
              <a:gd name="sh" fmla="*/ 1 h 60"/>
              <a:gd name="mins" fmla="min sw sh"/>
              <a:gd name="dsw" fmla="+- 0 sw mins"/>
              <a:gd name="dsh" fmla="+- 0 sh mins"/>
              <a:gd name="p0x0" fmla="*/ 60 w 10187"/>
              <a:gd name="p0y0" fmla="*/ 0 h 60"/>
              <a:gd name="p0x1" fmla="*/ 10127 w 10187"/>
              <a:gd name="p0y1" fmla="*/ 0 h 60"/>
              <a:gd name="p0x2" fmla="*/ 10161 w 10187"/>
              <a:gd name="p0y2" fmla="*/ 0 h 60"/>
              <a:gd name="p0x3" fmla="*/ 10187 w 10187"/>
              <a:gd name="p0y3" fmla="*/ 26 h 60"/>
              <a:gd name="p0x4" fmla="*/ 10187 w 10187"/>
              <a:gd name="p0y4" fmla="*/ 60 h 60"/>
              <a:gd name="p0x5" fmla="*/ 0 w 10187"/>
              <a:gd name="p0y5" fmla="*/ 60 h 60"/>
              <a:gd name="p0x6" fmla="*/ 0 w 10187"/>
              <a:gd name="p0y6" fmla="*/ 26 h 60"/>
              <a:gd name="p0x7" fmla="*/ 26 w 10187"/>
              <a:gd name="p0y7" fmla="*/ 0 h 60"/>
              <a:gd name="p0x8" fmla="*/ 60 w 10187"/>
              <a:gd name="p0y8" fmla="*/ 0 h 60"/>
            </a:gdLst>
            <a:ahLst/>
            <a:cxnLst/>
            <a:pathLst>
              <a:path w="10096" h="60">
                <a:moveTo>
                  <a:pt x="10096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9962" y="0"/>
                </a:lnTo>
                <a:cubicBezTo>
                  <a:pt x="10015" y="-3"/>
                  <a:pt x="10071" y="30"/>
                  <a:pt x="10096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575945" y="2176145"/>
            <a:ext cx="6459855" cy="4295775"/>
          </a:xfrm>
          <a:custGeom>
            <a:avLst/>
            <a:gdLst>
              <a:gd name="sw" fmla="*/ 1 w 10173"/>
              <a:gd name="sh" fmla="*/ 1 h 6765"/>
              <a:gd name="mins" fmla="min sw sh"/>
              <a:gd name="dsw" fmla="+- 0 sw mins"/>
              <a:gd name="dsh" fmla="+- 0 sh mins"/>
              <a:gd name="p0x0" fmla="*/ 180 w 10173"/>
              <a:gd name="p0y0" fmla="*/ 0 h 6765"/>
              <a:gd name="p0x1" fmla="*/ 9993 w 10173"/>
              <a:gd name="p0y1" fmla="*/ 0 h 6765"/>
              <a:gd name="p0x2" fmla="*/ 10092 w 10173"/>
              <a:gd name="p0y2" fmla="*/ 0 h 6765"/>
              <a:gd name="p0x3" fmla="*/ 10173 w 10173"/>
              <a:gd name="p0y3" fmla="*/ 80 h 6765"/>
              <a:gd name="p0x4" fmla="*/ 10173 w 10173"/>
              <a:gd name="p0y4" fmla="*/ 180 h 6765"/>
              <a:gd name="p0x5" fmla="*/ 10173 w 10173"/>
              <a:gd name="p0y5" fmla="*/ 6585 h 6765"/>
              <a:gd name="p0x6" fmla="*/ 10173 w 10173"/>
              <a:gd name="p0y6" fmla="*/ 6684 h 6765"/>
              <a:gd name="p0x7" fmla="*/ 10092 w 10173"/>
              <a:gd name="p0y7" fmla="*/ 6765 h 6765"/>
              <a:gd name="p0x8" fmla="*/ 9993 w 10173"/>
              <a:gd name="p0y8" fmla="*/ 6765 h 6765"/>
              <a:gd name="p0x9" fmla="*/ 180 w 10173"/>
              <a:gd name="p0y9" fmla="*/ 6765 h 6765"/>
              <a:gd name="p0x10" fmla="*/ 80 w 10173"/>
              <a:gd name="p0y10" fmla="*/ 6765 h 6765"/>
              <a:gd name="p0x11" fmla="*/ 0 w 10173"/>
              <a:gd name="p0y11" fmla="*/ 6684 h 6765"/>
              <a:gd name="p0x12" fmla="*/ 0 w 10173"/>
              <a:gd name="p0y12" fmla="*/ 6585 h 6765"/>
              <a:gd name="p0x13" fmla="*/ 0 w 10173"/>
              <a:gd name="p0y13" fmla="*/ 180 h 6765"/>
              <a:gd name="p0x14" fmla="*/ 0 w 10173"/>
              <a:gd name="p0y14" fmla="*/ 80 h 6765"/>
              <a:gd name="p0x15" fmla="*/ 80 w 10173"/>
              <a:gd name="p0y15" fmla="*/ 0 h 6765"/>
              <a:gd name="p0x16" fmla="*/ 180 w 10173"/>
              <a:gd name="p0y16" fmla="*/ 0 h 676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771525" y="2356485"/>
            <a:ext cx="6069359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管理授权与指挥体系混乱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7"/>
            </p:custDataLst>
          </p:nvPr>
        </p:nvSpPr>
        <p:spPr>
          <a:xfrm>
            <a:off x="771525" y="27336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812159" y="2783205"/>
            <a:ext cx="471116" cy="23907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29ABE2"/>
                </a:solidFill>
                <a:latin typeface="MiSans Normal" panose="00000500000000000000" charset="-122"/>
                <a:ea typeface="MiSans Normal" panose="00000500000000000000" charset="-122"/>
              </a:rPr>
              <a:t>01</a:t>
            </a:r>
            <a:endParaRPr sz="1650" b="1">
              <a:solidFill>
                <a:srgbClr val="29ABE2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1228725" y="2719388"/>
            <a:ext cx="5612159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请了销售大神，空间不够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0"/>
            </p:custDataLst>
          </p:nvPr>
        </p:nvSpPr>
        <p:spPr>
          <a:xfrm>
            <a:off x="1228725" y="2994660"/>
            <a:ext cx="5612159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让当事人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绑手绑脚</a:t>
            </a: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，无法施展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1"/>
            </p:custDataLst>
          </p:nvPr>
        </p:nvSpPr>
        <p:spPr>
          <a:xfrm>
            <a:off x="771525" y="332168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812159" y="3371821"/>
            <a:ext cx="471116" cy="23907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29ABE2"/>
                </a:solidFill>
                <a:latin typeface="MiSans Normal" panose="00000500000000000000" charset="-122"/>
                <a:ea typeface="MiSans Normal" panose="00000500000000000000" charset="-122"/>
              </a:rPr>
              <a:t>02</a:t>
            </a:r>
            <a:endParaRPr sz="1650" b="1">
              <a:solidFill>
                <a:srgbClr val="29ABE2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13"/>
            </p:custDataLst>
          </p:nvPr>
        </p:nvSpPr>
        <p:spPr>
          <a:xfrm>
            <a:off x="1228725" y="3308004"/>
            <a:ext cx="5612159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en-US"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CEO</a:t>
            </a:r>
            <a:r>
              <a:rPr lang="zh-CN"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不授权，伸手管大小事</a:t>
            </a:r>
            <a:endParaRPr lang="zh-CN"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4"/>
            </p:custDataLst>
          </p:nvPr>
        </p:nvSpPr>
        <p:spPr>
          <a:xfrm>
            <a:off x="1228725" y="3583276"/>
            <a:ext cx="222900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员工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不敢负责、不敢做决定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15"/>
            </p:custDataLst>
          </p:nvPr>
        </p:nvSpPr>
        <p:spPr>
          <a:xfrm>
            <a:off x="771525" y="3910330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16"/>
            </p:custDataLst>
          </p:nvPr>
        </p:nvSpPr>
        <p:spPr>
          <a:xfrm>
            <a:off x="812159" y="3960438"/>
            <a:ext cx="471116" cy="23907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29ABE2"/>
                </a:solidFill>
                <a:latin typeface="MiSans Normal" panose="00000500000000000000" charset="-122"/>
                <a:ea typeface="MiSans Normal" panose="00000500000000000000" charset="-122"/>
              </a:rPr>
              <a:t>03</a:t>
            </a:r>
            <a:endParaRPr sz="1650" b="1">
              <a:solidFill>
                <a:srgbClr val="29ABE2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7"/>
            </p:custDataLst>
          </p:nvPr>
        </p:nvSpPr>
        <p:spPr>
          <a:xfrm>
            <a:off x="1228725" y="3896620"/>
            <a:ext cx="5612159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指挥体系不明确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18"/>
            </p:custDataLst>
          </p:nvPr>
        </p:nvSpPr>
        <p:spPr>
          <a:xfrm>
            <a:off x="1228725" y="4171893"/>
            <a:ext cx="5612159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汇报机制缺失总负责人，责任范围模糊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19"/>
            </p:custDataLst>
          </p:nvPr>
        </p:nvSpPr>
        <p:spPr>
          <a:xfrm>
            <a:off x="771525" y="44989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>
            <p:custDataLst>
              <p:tags r:id="rId20"/>
            </p:custDataLst>
          </p:nvPr>
        </p:nvSpPr>
        <p:spPr>
          <a:xfrm>
            <a:off x="812159" y="4549054"/>
            <a:ext cx="471116" cy="23907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1650" b="1">
                <a:solidFill>
                  <a:srgbClr val="29ABE2"/>
                </a:solidFill>
                <a:latin typeface="MiSans Normal" panose="00000500000000000000" charset="-122"/>
                <a:ea typeface="MiSans Normal" panose="00000500000000000000" charset="-122"/>
              </a:rPr>
              <a:t>04</a:t>
            </a:r>
            <a:endParaRPr sz="1650" b="1">
              <a:solidFill>
                <a:srgbClr val="29ABE2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21"/>
            </p:custDataLst>
          </p:nvPr>
        </p:nvSpPr>
        <p:spPr>
          <a:xfrm>
            <a:off x="1228725" y="4485237"/>
            <a:ext cx="5612159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指挥官没有指挥权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2"/>
            </p:custDataLst>
          </p:nvPr>
        </p:nvSpPr>
        <p:spPr>
          <a:xfrm>
            <a:off x="1228725" y="4760509"/>
            <a:ext cx="120030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是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打不赢仗的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23"/>
            </p:custDataLst>
          </p:nvPr>
        </p:nvSpPr>
        <p:spPr>
          <a:xfrm>
            <a:off x="610137" y="2181226"/>
            <a:ext cx="6392106" cy="38099"/>
          </a:xfrm>
          <a:custGeom>
            <a:avLst/>
            <a:gdLst>
              <a:gd name="sw" fmla="*/ 1 w 10157"/>
              <a:gd name="sh" fmla="*/ 1 h 60"/>
              <a:gd name="mins" fmla="min sw sh"/>
              <a:gd name="dsw" fmla="+- 0 sw mins"/>
              <a:gd name="dsh" fmla="+- 0 sh mins"/>
              <a:gd name="p0x0" fmla="*/ 60 w 10157"/>
              <a:gd name="p0y0" fmla="*/ 0 h 60"/>
              <a:gd name="p0x1" fmla="*/ 10097 w 10157"/>
              <a:gd name="p0y1" fmla="*/ 0 h 60"/>
              <a:gd name="p0x2" fmla="*/ 10131 w 10157"/>
              <a:gd name="p0y2" fmla="*/ 0 h 60"/>
              <a:gd name="p0x3" fmla="*/ 10157 w 10157"/>
              <a:gd name="p0y3" fmla="*/ 26 h 60"/>
              <a:gd name="p0x4" fmla="*/ 10157 w 10157"/>
              <a:gd name="p0y4" fmla="*/ 60 h 60"/>
              <a:gd name="p0x5" fmla="*/ 0 w 10157"/>
              <a:gd name="p0y5" fmla="*/ 60 h 60"/>
              <a:gd name="p0x6" fmla="*/ 0 w 10157"/>
              <a:gd name="p0y6" fmla="*/ 26 h 60"/>
              <a:gd name="p0x7" fmla="*/ 26 w 10157"/>
              <a:gd name="p0y7" fmla="*/ 0 h 60"/>
              <a:gd name="p0x8" fmla="*/ 60 w 10157"/>
              <a:gd name="p0y8" fmla="*/ 0 h 60"/>
            </a:gdLst>
            <a:ahLst/>
            <a:cxnLst/>
            <a:pathLst>
              <a:path w="10066" h="60">
                <a:moveTo>
                  <a:pt x="10066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9932" y="0"/>
                </a:lnTo>
                <a:cubicBezTo>
                  <a:pt x="9985" y="-3"/>
                  <a:pt x="10041" y="30"/>
                  <a:pt x="10066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9" name="任意多边形 28"/>
          <p:cNvSpPr/>
          <p:nvPr>
            <p:custDataLst>
              <p:tags r:id="rId24"/>
            </p:custDataLst>
          </p:nvPr>
        </p:nvSpPr>
        <p:spPr>
          <a:xfrm>
            <a:off x="7312025" y="1109345"/>
            <a:ext cx="4303395" cy="5362575"/>
          </a:xfrm>
          <a:custGeom>
            <a:avLst/>
            <a:gdLst>
              <a:gd name="sw" fmla="*/ 1 w 6776"/>
              <a:gd name="sh" fmla="*/ 1 h 8445"/>
              <a:gd name="mins" fmla="min sw sh"/>
              <a:gd name="dsw" fmla="+- 0 sw mins"/>
              <a:gd name="dsh" fmla="+- 0 sh mins"/>
              <a:gd name="p0x0" fmla="*/ 180 w 6776"/>
              <a:gd name="p0y0" fmla="*/ 0 h 8445"/>
              <a:gd name="p0x1" fmla="*/ 6596 w 6776"/>
              <a:gd name="p0y1" fmla="*/ 0 h 8445"/>
              <a:gd name="p0x2" fmla="*/ 6696 w 6776"/>
              <a:gd name="p0y2" fmla="*/ 0 h 8445"/>
              <a:gd name="p0x3" fmla="*/ 6776 w 6776"/>
              <a:gd name="p0y3" fmla="*/ 80 h 8445"/>
              <a:gd name="p0x4" fmla="*/ 6776 w 6776"/>
              <a:gd name="p0y4" fmla="*/ 180 h 8445"/>
              <a:gd name="p0x5" fmla="*/ 6776 w 6776"/>
              <a:gd name="p0y5" fmla="*/ 8265 h 8445"/>
              <a:gd name="p0x6" fmla="*/ 6776 w 6776"/>
              <a:gd name="p0y6" fmla="*/ 8364 h 8445"/>
              <a:gd name="p0x7" fmla="*/ 6696 w 6776"/>
              <a:gd name="p0y7" fmla="*/ 8445 h 8445"/>
              <a:gd name="p0x8" fmla="*/ 6596 w 6776"/>
              <a:gd name="p0y8" fmla="*/ 8445 h 8445"/>
              <a:gd name="p0x9" fmla="*/ 180 w 6776"/>
              <a:gd name="p0y9" fmla="*/ 8445 h 8445"/>
              <a:gd name="p0x10" fmla="*/ 80 w 6776"/>
              <a:gd name="p0y10" fmla="*/ 8445 h 8445"/>
              <a:gd name="p0x11" fmla="*/ 0 w 6776"/>
              <a:gd name="p0y11" fmla="*/ 8364 h 8445"/>
              <a:gd name="p0x12" fmla="*/ 0 w 6776"/>
              <a:gd name="p0y12" fmla="*/ 8265 h 8445"/>
              <a:gd name="p0x13" fmla="*/ 0 w 6776"/>
              <a:gd name="p0y13" fmla="*/ 180 h 8445"/>
              <a:gd name="p0x14" fmla="*/ 0 w 6776"/>
              <a:gd name="p0y14" fmla="*/ 80 h 8445"/>
              <a:gd name="p0x15" fmla="*/ 80 w 6776"/>
              <a:gd name="p0y15" fmla="*/ 0 h 8445"/>
              <a:gd name="p0x16" fmla="*/ 180 w 6776"/>
              <a:gd name="p0y16" fmla="*/ 0 h 844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>
            <p:custDataLst>
              <p:tags r:id="rId25"/>
            </p:custDataLst>
          </p:nvPr>
        </p:nvSpPr>
        <p:spPr>
          <a:xfrm>
            <a:off x="7507633" y="1289685"/>
            <a:ext cx="3912842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管理缺位与形式化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26"/>
            </p:custDataLst>
          </p:nvPr>
        </p:nvSpPr>
        <p:spPr>
          <a:xfrm>
            <a:off x="7507605" y="178117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3" name="图片 32" descr="ce967e7d-900d-11f1-ac0c-6e49fbb1d0c1"/>
          <p:cNvPicPr/>
          <p:nvPr>
            <p:custDataLst>
              <p:tags r:id="rId27"/>
            </p:custDataLst>
          </p:nvPr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-13" r="13"/>
          <a:stretch>
            <a:fillRect/>
          </a:stretch>
        </p:blipFill>
        <p:spPr>
          <a:xfrm>
            <a:off x="7574280" y="1847850"/>
            <a:ext cx="209550" cy="209550"/>
          </a:xfrm>
          <a:prstGeom prst="rect">
            <a:avLst/>
          </a:prstGeom>
        </p:spPr>
      </p:pic>
      <p:sp>
        <p:nvSpPr>
          <p:cNvPr id="35" name="文本框 34"/>
          <p:cNvSpPr txBox="1"/>
          <p:nvPr>
            <p:custDataLst>
              <p:tags r:id="rId30"/>
            </p:custDataLst>
          </p:nvPr>
        </p:nvSpPr>
        <p:spPr>
          <a:xfrm>
            <a:off x="7964833" y="1766888"/>
            <a:ext cx="3455642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专业缺位，瞎指挥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6" name="文本框 35"/>
          <p:cNvSpPr txBox="1"/>
          <p:nvPr>
            <p:custDataLst>
              <p:tags r:id="rId31"/>
            </p:custDataLst>
          </p:nvPr>
        </p:nvSpPr>
        <p:spPr>
          <a:xfrm>
            <a:off x="7964833" y="2042160"/>
            <a:ext cx="3455642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没带过销售团队的人，跳进来瞎指挥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7" name="任意多边形 36"/>
          <p:cNvSpPr/>
          <p:nvPr>
            <p:custDataLst>
              <p:tags r:id="rId32"/>
            </p:custDataLst>
          </p:nvPr>
        </p:nvSpPr>
        <p:spPr>
          <a:xfrm>
            <a:off x="7507605" y="2559685"/>
            <a:ext cx="342900" cy="342900"/>
          </a:xfrm>
          <a:custGeom>
            <a:avLst/>
            <a:gdLst>
              <a:gd name="sw" fmla="*/ 1 w 540"/>
              <a:gd name="sh" fmla="*/ 1 h 540"/>
              <a:gd name="mins" fmla="min sw sh"/>
              <a:gd name="dsw" fmla="+- 0 sw mins"/>
              <a:gd name="dsh" fmla="+- 0 sh mins"/>
              <a:gd name="p0x0" fmla="*/ 180 w 540"/>
              <a:gd name="p0y0" fmla="*/ 0 h 540"/>
              <a:gd name="p0x1" fmla="*/ 360 w 540"/>
              <a:gd name="p0y1" fmla="*/ 0 h 540"/>
              <a:gd name="p0x2" fmla="*/ 459 w 540"/>
              <a:gd name="p0y2" fmla="*/ 0 h 540"/>
              <a:gd name="p0x3" fmla="*/ 540 w 540"/>
              <a:gd name="p0y3" fmla="*/ 80 h 540"/>
              <a:gd name="p0x4" fmla="*/ 540 w 540"/>
              <a:gd name="p0y4" fmla="*/ 180 h 540"/>
              <a:gd name="p0x5" fmla="*/ 540 w 540"/>
              <a:gd name="p0y5" fmla="*/ 360 h 540"/>
              <a:gd name="p0x6" fmla="*/ 540 w 540"/>
              <a:gd name="p0y6" fmla="*/ 459 h 540"/>
              <a:gd name="p0x7" fmla="*/ 459 w 540"/>
              <a:gd name="p0y7" fmla="*/ 540 h 540"/>
              <a:gd name="p0x8" fmla="*/ 360 w 540"/>
              <a:gd name="p0y8" fmla="*/ 540 h 540"/>
              <a:gd name="p0x9" fmla="*/ 180 w 540"/>
              <a:gd name="p0y9" fmla="*/ 540 h 540"/>
              <a:gd name="p0x10" fmla="*/ 80 w 540"/>
              <a:gd name="p0y10" fmla="*/ 540 h 540"/>
              <a:gd name="p0x11" fmla="*/ 0 w 540"/>
              <a:gd name="p0y11" fmla="*/ 459 h 540"/>
              <a:gd name="p0x12" fmla="*/ 0 w 540"/>
              <a:gd name="p0y12" fmla="*/ 360 h 540"/>
              <a:gd name="p0x13" fmla="*/ 0 w 540"/>
              <a:gd name="p0y13" fmla="*/ 180 h 540"/>
              <a:gd name="p0x14" fmla="*/ 0 w 540"/>
              <a:gd name="p0y14" fmla="*/ 80 h 540"/>
              <a:gd name="p0x15" fmla="*/ 80 w 540"/>
              <a:gd name="p0y15" fmla="*/ 0 h 540"/>
              <a:gd name="p0x16" fmla="*/ 180 w 540"/>
              <a:gd name="p0y16" fmla="*/ 0 h 54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8" name="图片 37" descr="ce968171-900d-11f1-ac0c-6e49fbb1d0c1"/>
          <p:cNvPicPr/>
          <p:nvPr>
            <p:custDataLst>
              <p:tags r:id="rId33"/>
            </p:custDataLst>
          </p:nvPr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-13" t="-289" r="13" b="289"/>
          <a:stretch>
            <a:fillRect/>
          </a:stretch>
        </p:blipFill>
        <p:spPr>
          <a:xfrm>
            <a:off x="7574280" y="2626360"/>
            <a:ext cx="209550" cy="209550"/>
          </a:xfrm>
          <a:prstGeom prst="rect">
            <a:avLst/>
          </a:prstGeom>
        </p:spPr>
      </p:pic>
      <p:sp>
        <p:nvSpPr>
          <p:cNvPr id="40" name="文本框 39"/>
          <p:cNvSpPr txBox="1"/>
          <p:nvPr>
            <p:custDataLst>
              <p:tags r:id="rId36"/>
            </p:custDataLst>
          </p:nvPr>
        </p:nvSpPr>
        <p:spPr>
          <a:xfrm>
            <a:off x="7964833" y="2546004"/>
            <a:ext cx="3455642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打卡管理，最笨的方法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1" name="文本框 40"/>
          <p:cNvSpPr txBox="1"/>
          <p:nvPr>
            <p:custDataLst>
              <p:tags r:id="rId37"/>
            </p:custDataLst>
          </p:nvPr>
        </p:nvSpPr>
        <p:spPr>
          <a:xfrm>
            <a:off x="7964833" y="2821276"/>
            <a:ext cx="2571903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只看形式不看结果，</a:t>
            </a: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最笨的方法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38"/>
            </p:custDataLst>
          </p:nvPr>
        </p:nvSpPr>
        <p:spPr>
          <a:xfrm>
            <a:off x="7346218" y="1114425"/>
            <a:ext cx="4235644" cy="38100"/>
          </a:xfrm>
          <a:custGeom>
            <a:avLst/>
            <a:gdLst>
              <a:gd name="sw" fmla="*/ 1 w 6761"/>
              <a:gd name="sh" fmla="*/ 1 h 60"/>
              <a:gd name="mins" fmla="min sw sh"/>
              <a:gd name="dsw" fmla="+- 0 sw mins"/>
              <a:gd name="dsh" fmla="+- 0 sh mins"/>
              <a:gd name="p0x0" fmla="*/ 60 w 6761"/>
              <a:gd name="p0y0" fmla="*/ 0 h 60"/>
              <a:gd name="p0x1" fmla="*/ 6701 w 6761"/>
              <a:gd name="p0y1" fmla="*/ 0 h 60"/>
              <a:gd name="p0x2" fmla="*/ 6735 w 6761"/>
              <a:gd name="p0y2" fmla="*/ 0 h 60"/>
              <a:gd name="p0x3" fmla="*/ 6761 w 6761"/>
              <a:gd name="p0y3" fmla="*/ 26 h 60"/>
              <a:gd name="p0x4" fmla="*/ 6761 w 6761"/>
              <a:gd name="p0y4" fmla="*/ 60 h 60"/>
              <a:gd name="p0x5" fmla="*/ 0 w 6761"/>
              <a:gd name="p0y5" fmla="*/ 60 h 60"/>
              <a:gd name="p0x6" fmla="*/ 0 w 6761"/>
              <a:gd name="p0y6" fmla="*/ 26 h 60"/>
              <a:gd name="p0x7" fmla="*/ 26 w 6761"/>
              <a:gd name="p0y7" fmla="*/ 0 h 60"/>
              <a:gd name="p0x8" fmla="*/ 60 w 6761"/>
              <a:gd name="p0y8" fmla="*/ 0 h 60"/>
            </a:gdLst>
            <a:ahLst/>
            <a:cxnLst/>
            <a:pathLst>
              <a:path w="6670" h="60">
                <a:moveTo>
                  <a:pt x="134" y="0"/>
                </a:moveTo>
                <a:lnTo>
                  <a:pt x="6536" y="0"/>
                </a:lnTo>
                <a:cubicBezTo>
                  <a:pt x="6589" y="-3"/>
                  <a:pt x="6645" y="30"/>
                  <a:pt x="6670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制度与目标管理的常见缺失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313180"/>
            <a:ext cx="11049000" cy="714375"/>
          </a:xfrm>
          <a:custGeom>
            <a:avLst/>
            <a:gdLst>
              <a:gd name="sw" fmla="*/ 1 w 17400"/>
              <a:gd name="sh" fmla="*/ 1 h 1125"/>
              <a:gd name="mins" fmla="min sw sh"/>
              <a:gd name="dsw" fmla="+- 0 sw mins"/>
              <a:gd name="dsh" fmla="+- 0 sh mins"/>
              <a:gd name="p0x0" fmla="*/ 180 w 17400"/>
              <a:gd name="p0y0" fmla="*/ 0 h 1125"/>
              <a:gd name="p0x1" fmla="*/ 17220 w 17400"/>
              <a:gd name="p0y1" fmla="*/ 0 h 1125"/>
              <a:gd name="p0x2" fmla="*/ 17319 w 17400"/>
              <a:gd name="p0y2" fmla="*/ 0 h 1125"/>
              <a:gd name="p0x3" fmla="*/ 17400 w 17400"/>
              <a:gd name="p0y3" fmla="*/ 80 h 1125"/>
              <a:gd name="p0x4" fmla="*/ 17400 w 17400"/>
              <a:gd name="p0y4" fmla="*/ 180 h 1125"/>
              <a:gd name="p0x5" fmla="*/ 17400 w 17400"/>
              <a:gd name="p0y5" fmla="*/ 945 h 1125"/>
              <a:gd name="p0x6" fmla="*/ 17400 w 17400"/>
              <a:gd name="p0y6" fmla="*/ 1044 h 1125"/>
              <a:gd name="p0x7" fmla="*/ 17319 w 17400"/>
              <a:gd name="p0y7" fmla="*/ 1125 h 1125"/>
              <a:gd name="p0x8" fmla="*/ 17220 w 17400"/>
              <a:gd name="p0y8" fmla="*/ 1125 h 1125"/>
              <a:gd name="p0x9" fmla="*/ 180 w 17400"/>
              <a:gd name="p0y9" fmla="*/ 1125 h 1125"/>
              <a:gd name="p0x10" fmla="*/ 80 w 17400"/>
              <a:gd name="p0y10" fmla="*/ 1125 h 1125"/>
              <a:gd name="p0x11" fmla="*/ 0 w 17400"/>
              <a:gd name="p0y11" fmla="*/ 1044 h 1125"/>
              <a:gd name="p0x12" fmla="*/ 0 w 17400"/>
              <a:gd name="p0y12" fmla="*/ 945 h 1125"/>
              <a:gd name="p0x13" fmla="*/ 0 w 17400"/>
              <a:gd name="p0y13" fmla="*/ 180 h 1125"/>
              <a:gd name="p0x14" fmla="*/ 0 w 17400"/>
              <a:gd name="p0y14" fmla="*/ 80 h 1125"/>
              <a:gd name="p0x15" fmla="*/ 80 w 17400"/>
              <a:gd name="p0y15" fmla="*/ 0 h 1125"/>
              <a:gd name="p0x16" fmla="*/ 180 w 17400"/>
              <a:gd name="p0y16" fmla="*/ 0 h 11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62000" y="1487786"/>
            <a:ext cx="50673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制度不稳、目标不清，</a:t>
            </a:r>
            <a:r>
              <a:rPr sz="2100"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销售体系就会空转</a:t>
            </a:r>
            <a:endParaRPr sz="2100" b="1">
              <a:solidFill>
                <a:srgbClr val="1A3B5C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600612" y="1313180"/>
            <a:ext cx="10990776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575945" y="2469515"/>
            <a:ext cx="11039475" cy="4002405"/>
          </a:xfrm>
          <a:custGeom>
            <a:avLst/>
            <a:gdLst>
              <a:gd name="sw" fmla="*/ 1 w 17385"/>
              <a:gd name="sh" fmla="*/ 1 h 6302"/>
              <a:gd name="mins" fmla="min sw sh"/>
              <a:gd name="dsw" fmla="+- 0 sw mins"/>
              <a:gd name="dsh" fmla="+- 0 sh mins"/>
              <a:gd name="p0x0" fmla="*/ 180 w 17385"/>
              <a:gd name="p0y0" fmla="*/ 0 h 6302"/>
              <a:gd name="p0x1" fmla="*/ 17205 w 17385"/>
              <a:gd name="p0y1" fmla="*/ 0 h 6302"/>
              <a:gd name="p0x2" fmla="*/ 17304 w 17385"/>
              <a:gd name="p0y2" fmla="*/ 0 h 6302"/>
              <a:gd name="p0x3" fmla="*/ 17385 w 17385"/>
              <a:gd name="p0y3" fmla="*/ 80 h 6302"/>
              <a:gd name="p0x4" fmla="*/ 17385 w 17385"/>
              <a:gd name="p0y4" fmla="*/ 180 h 6302"/>
              <a:gd name="p0x5" fmla="*/ 17385 w 17385"/>
              <a:gd name="p0y5" fmla="*/ 6122 h 6302"/>
              <a:gd name="p0x6" fmla="*/ 17385 w 17385"/>
              <a:gd name="p0y6" fmla="*/ 6222 h 6302"/>
              <a:gd name="p0x7" fmla="*/ 17304 w 17385"/>
              <a:gd name="p0y7" fmla="*/ 6302 h 6302"/>
              <a:gd name="p0x8" fmla="*/ 17205 w 17385"/>
              <a:gd name="p0y8" fmla="*/ 6302 h 6302"/>
              <a:gd name="p0x9" fmla="*/ 180 w 17385"/>
              <a:gd name="p0y9" fmla="*/ 6302 h 6302"/>
              <a:gd name="p0x10" fmla="*/ 80 w 17385"/>
              <a:gd name="p0y10" fmla="*/ 6302 h 6302"/>
              <a:gd name="p0x11" fmla="*/ 0 w 17385"/>
              <a:gd name="p0y11" fmla="*/ 6222 h 6302"/>
              <a:gd name="p0x12" fmla="*/ 0 w 17385"/>
              <a:gd name="p0y12" fmla="*/ 6122 h 6302"/>
              <a:gd name="p0x13" fmla="*/ 0 w 17385"/>
              <a:gd name="p0y13" fmla="*/ 180 h 6302"/>
              <a:gd name="p0x14" fmla="*/ 0 w 17385"/>
              <a:gd name="p0y14" fmla="*/ 80 h 6302"/>
              <a:gd name="p0x15" fmla="*/ 80 w 17385"/>
              <a:gd name="p0y15" fmla="*/ 0 h 6302"/>
              <a:gd name="p0x16" fmla="*/ 180 w 17385"/>
              <a:gd name="p0y16" fmla="*/ 0 h 630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771525" y="2648874"/>
            <a:ext cx="1064895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八大制度</a:t>
            </a:r>
            <a:r>
              <a:rPr lang="en-US" altLang="zh-CN"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/</a:t>
            </a:r>
            <a:r>
              <a:rPr lang="zh-CN" altLang="en-US"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目标管理缺失</a:t>
            </a:r>
            <a:endParaRPr lang="zh-CN" altLang="en-US"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7"/>
            </p:custDataLst>
          </p:nvPr>
        </p:nvSpPr>
        <p:spPr>
          <a:xfrm>
            <a:off x="771525" y="32035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-2000" t="-3067" r="-2000" b="-3067"/>
          <a:stretch>
            <a:fillRect/>
          </a:stretch>
        </p:blipFill>
        <p:spPr>
          <a:xfrm>
            <a:off x="857250" y="3284220"/>
            <a:ext cx="247650" cy="25273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771525" y="3685165"/>
            <a:ext cx="2519363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制度持续性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771525" y="3944722"/>
            <a:ext cx="2519363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新制度改变至少以半年、一年计，频繁变动导致团队观望空转</a:t>
            </a:r>
            <a:endParaRPr sz="12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3"/>
            </p:custDataLst>
          </p:nvPr>
        </p:nvSpPr>
        <p:spPr>
          <a:xfrm>
            <a:off x="3481070" y="32035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-2619" t="-10303" r="-2619" b="-10303"/>
          <a:stretch>
            <a:fillRect/>
          </a:stretch>
        </p:blipFill>
        <p:spPr>
          <a:xfrm>
            <a:off x="3550285" y="3284220"/>
            <a:ext cx="280670" cy="252730"/>
          </a:xfrm>
          <a:prstGeom prst="rect">
            <a:avLst/>
          </a:prstGeom>
        </p:spPr>
      </p:pic>
      <p:sp>
        <p:nvSpPr>
          <p:cNvPr id="20" name="文本框 19"/>
          <p:cNvSpPr txBox="1"/>
          <p:nvPr>
            <p:custDataLst>
              <p:tags r:id="rId17"/>
            </p:custDataLst>
          </p:nvPr>
        </p:nvSpPr>
        <p:spPr>
          <a:xfrm>
            <a:off x="3481388" y="3685165"/>
            <a:ext cx="2519363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目标透明度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8"/>
            </p:custDataLst>
          </p:nvPr>
        </p:nvSpPr>
        <p:spPr>
          <a:xfrm>
            <a:off x="3481388" y="3944722"/>
            <a:ext cx="2519363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业绩目标必须公开、清晰、透明，否则团队无所适从</a:t>
            </a:r>
            <a:endParaRPr sz="12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19"/>
            </p:custDataLst>
          </p:nvPr>
        </p:nvSpPr>
        <p:spPr>
          <a:xfrm>
            <a:off x="6191250" y="32035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-6522" t="-3067" r="-6522" b="-3067"/>
          <a:stretch>
            <a:fillRect/>
          </a:stretch>
        </p:blipFill>
        <p:spPr>
          <a:xfrm>
            <a:off x="6276975" y="3284220"/>
            <a:ext cx="247650" cy="25273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23"/>
            </p:custDataLst>
          </p:nvPr>
        </p:nvSpPr>
        <p:spPr>
          <a:xfrm>
            <a:off x="6191250" y="3685165"/>
            <a:ext cx="2519363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薪酬安全感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4"/>
            </p:custDataLst>
          </p:nvPr>
        </p:nvSpPr>
        <p:spPr>
          <a:xfrm>
            <a:off x="6191250" y="3944722"/>
            <a:ext cx="2519363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不要随意更动销售底薪，底薪是人员的基本安全线</a:t>
            </a:r>
            <a:endParaRPr sz="12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0" name="任意多边形 29"/>
          <p:cNvSpPr/>
          <p:nvPr>
            <p:custDataLst>
              <p:tags r:id="rId25"/>
            </p:custDataLst>
          </p:nvPr>
        </p:nvSpPr>
        <p:spPr>
          <a:xfrm>
            <a:off x="8900795" y="32035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31" name="图片 30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-6522" t="-7681" r="-6522" b="-7681"/>
          <a:stretch>
            <a:fillRect/>
          </a:stretch>
        </p:blipFill>
        <p:spPr>
          <a:xfrm>
            <a:off x="8986520" y="3284220"/>
            <a:ext cx="247650" cy="252730"/>
          </a:xfrm>
          <a:prstGeom prst="rect">
            <a:avLst/>
          </a:prstGeom>
        </p:spPr>
      </p:pic>
      <p:sp>
        <p:nvSpPr>
          <p:cNvPr id="32" name="文本框 31"/>
          <p:cNvSpPr txBox="1"/>
          <p:nvPr>
            <p:custDataLst>
              <p:tags r:id="rId29"/>
            </p:custDataLst>
          </p:nvPr>
        </p:nvSpPr>
        <p:spPr>
          <a:xfrm>
            <a:off x="8901113" y="3685165"/>
            <a:ext cx="2519363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价格一致性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30"/>
            </p:custDataLst>
          </p:nvPr>
        </p:nvSpPr>
        <p:spPr>
          <a:xfrm>
            <a:off x="8901113" y="3944722"/>
            <a:ext cx="2519363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对外公开价格需保持统一，价格混乱损害客户信任</a:t>
            </a:r>
            <a:endParaRPr sz="12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6" name="任意多边形 35"/>
          <p:cNvSpPr/>
          <p:nvPr>
            <p:custDataLst>
              <p:tags r:id="rId31"/>
            </p:custDataLst>
          </p:nvPr>
        </p:nvSpPr>
        <p:spPr>
          <a:xfrm>
            <a:off x="771525" y="489966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37" name="图片 36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-6522" t="-5139" r="-6522" b="-5139"/>
          <a:stretch>
            <a:fillRect/>
          </a:stretch>
        </p:blipFill>
        <p:spPr>
          <a:xfrm>
            <a:off x="857250" y="4980940"/>
            <a:ext cx="247650" cy="252095"/>
          </a:xfrm>
          <a:prstGeom prst="rect">
            <a:avLst/>
          </a:prstGeom>
        </p:spPr>
      </p:pic>
      <p:sp>
        <p:nvSpPr>
          <p:cNvPr id="38" name="文本框 37"/>
          <p:cNvSpPr txBox="1"/>
          <p:nvPr>
            <p:custDataLst>
              <p:tags r:id="rId35"/>
            </p:custDataLst>
          </p:nvPr>
        </p:nvSpPr>
        <p:spPr>
          <a:xfrm>
            <a:off x="771525" y="5381511"/>
            <a:ext cx="2519363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产品发布会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36"/>
            </p:custDataLst>
          </p:nvPr>
        </p:nvSpPr>
        <p:spPr>
          <a:xfrm>
            <a:off x="771525" y="5641067"/>
            <a:ext cx="2519363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无重大功能突破不宜开发布会，期待落空导致失望</a:t>
            </a:r>
            <a:endParaRPr sz="12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2" name="任意多边形 41"/>
          <p:cNvSpPr/>
          <p:nvPr>
            <p:custDataLst>
              <p:tags r:id="rId37"/>
            </p:custDataLst>
          </p:nvPr>
        </p:nvSpPr>
        <p:spPr>
          <a:xfrm>
            <a:off x="3481070" y="489966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43" name="图片 42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9"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rcRect l="-2000" t="-2933" r="-2000" b="-2933"/>
          <a:stretch>
            <a:fillRect/>
          </a:stretch>
        </p:blipFill>
        <p:spPr>
          <a:xfrm>
            <a:off x="3566795" y="4980940"/>
            <a:ext cx="247650" cy="252095"/>
          </a:xfrm>
          <a:prstGeom prst="rect">
            <a:avLst/>
          </a:prstGeom>
        </p:spPr>
      </p:pic>
      <p:sp>
        <p:nvSpPr>
          <p:cNvPr id="44" name="文本框 43"/>
          <p:cNvSpPr txBox="1"/>
          <p:nvPr>
            <p:custDataLst>
              <p:tags r:id="rId41"/>
            </p:custDataLst>
          </p:nvPr>
        </p:nvSpPr>
        <p:spPr>
          <a:xfrm>
            <a:off x="3481388" y="5381511"/>
            <a:ext cx="1981276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职业发展路径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5" name="文本框 44"/>
          <p:cNvSpPr txBox="1"/>
          <p:nvPr>
            <p:custDataLst>
              <p:tags r:id="rId42"/>
            </p:custDataLst>
          </p:nvPr>
        </p:nvSpPr>
        <p:spPr>
          <a:xfrm>
            <a:off x="3481388" y="5641067"/>
            <a:ext cx="2133676" cy="26098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员工看不到未来就会失去动力</a:t>
            </a:r>
            <a:endParaRPr sz="12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48" name="任意多边形 47"/>
          <p:cNvSpPr/>
          <p:nvPr>
            <p:custDataLst>
              <p:tags r:id="rId43"/>
            </p:custDataLst>
          </p:nvPr>
        </p:nvSpPr>
        <p:spPr>
          <a:xfrm>
            <a:off x="6191250" y="489966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49" name="图片 48"/>
          <p:cNvPicPr>
            <a:picLocks noChangeAspect="1"/>
          </p:cNvPicPr>
          <p:nvPr>
            <p:custDataLst>
              <p:tags r:id="rId44"/>
            </p:custDataLst>
          </p:nvPr>
        </p:nvPicPr>
        <p:blipFill>
          <a:blip r:embed="rId45"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rcRect l="-2273" t="-7536" r="-2273" b="-7536"/>
          <a:stretch>
            <a:fillRect/>
          </a:stretch>
        </p:blipFill>
        <p:spPr>
          <a:xfrm>
            <a:off x="6290945" y="4980940"/>
            <a:ext cx="219075" cy="252095"/>
          </a:xfrm>
          <a:prstGeom prst="rect">
            <a:avLst/>
          </a:prstGeom>
        </p:spPr>
      </p:pic>
      <p:sp>
        <p:nvSpPr>
          <p:cNvPr id="50" name="文本框 49"/>
          <p:cNvSpPr txBox="1"/>
          <p:nvPr>
            <p:custDataLst>
              <p:tags r:id="rId47"/>
            </p:custDataLst>
          </p:nvPr>
        </p:nvSpPr>
        <p:spPr>
          <a:xfrm>
            <a:off x="6191250" y="5381511"/>
            <a:ext cx="2519363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淡旺季预判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1" name="文本框 50"/>
          <p:cNvSpPr txBox="1"/>
          <p:nvPr>
            <p:custDataLst>
              <p:tags r:id="rId48"/>
            </p:custDataLst>
          </p:nvPr>
        </p:nvSpPr>
        <p:spPr>
          <a:xfrm>
            <a:off x="6191250" y="5641067"/>
            <a:ext cx="2519363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2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熟知行业者需给出淡季旺季判断及因应对策</a:t>
            </a:r>
            <a:endParaRPr sz="12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4" name="任意多边形 53"/>
          <p:cNvSpPr/>
          <p:nvPr>
            <p:custDataLst>
              <p:tags r:id="rId49"/>
            </p:custDataLst>
          </p:nvPr>
        </p:nvSpPr>
        <p:spPr>
          <a:xfrm>
            <a:off x="8900795" y="489966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 w="660" h="660">
                <a:moveTo>
                  <a:pt x="180" y="0"/>
                </a:moveTo>
                <a:lnTo>
                  <a:pt x="480" y="0"/>
                </a:lnTo>
                <a:cubicBezTo>
                  <a:pt x="579" y="0"/>
                  <a:pt x="660" y="81"/>
                  <a:pt x="660" y="180"/>
                </a:cubicBezTo>
                <a:lnTo>
                  <a:pt x="660" y="480"/>
                </a:lnTo>
                <a:cubicBezTo>
                  <a:pt x="660" y="579"/>
                  <a:pt x="579" y="660"/>
                  <a:pt x="480" y="660"/>
                </a:cubicBezTo>
                <a:lnTo>
                  <a:pt x="180" y="660"/>
                </a:lnTo>
                <a:cubicBezTo>
                  <a:pt x="81" y="660"/>
                  <a:pt x="0" y="579"/>
                  <a:pt x="0" y="480"/>
                </a:cubicBezTo>
                <a:lnTo>
                  <a:pt x="0" y="180"/>
                </a:lnTo>
                <a:cubicBezTo>
                  <a:pt x="0" y="81"/>
                  <a:pt x="81" y="0"/>
                  <a:pt x="180" y="0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pic>
        <p:nvPicPr>
          <p:cNvPr id="55" name="图片 54"/>
          <p:cNvPicPr>
            <a:picLocks noChangeAspect="1"/>
          </p:cNvPicPr>
          <p:nvPr>
            <p:custDataLst>
              <p:tags r:id="rId50"/>
            </p:custDataLst>
          </p:nvPr>
        </p:nvPicPr>
        <p:blipFill>
          <a:blip r:embed="rId51">
            <a:extLst>
              <a:ext uri="{96DAC541-7B7A-43D3-8B79-37D633B846F1}">
                <asvg:svgBlip xmlns:asvg="http://schemas.microsoft.com/office/drawing/2016/SVG/main" r:embed="rId52"/>
              </a:ext>
            </a:extLst>
          </a:blip>
          <a:srcRect l="-2000" t="-2933" r="-2000" b="-2933"/>
          <a:stretch>
            <a:fillRect/>
          </a:stretch>
        </p:blipFill>
        <p:spPr>
          <a:xfrm>
            <a:off x="8986520" y="4980940"/>
            <a:ext cx="247650" cy="252095"/>
          </a:xfrm>
          <a:prstGeom prst="rect">
            <a:avLst/>
          </a:prstGeom>
        </p:spPr>
      </p:pic>
      <p:sp>
        <p:nvSpPr>
          <p:cNvPr id="56" name="文本框 55"/>
          <p:cNvSpPr txBox="1"/>
          <p:nvPr>
            <p:custDataLst>
              <p:tags r:id="rId53"/>
            </p:custDataLst>
          </p:nvPr>
        </p:nvSpPr>
        <p:spPr>
          <a:xfrm>
            <a:off x="8901113" y="5381511"/>
            <a:ext cx="2519363" cy="23717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35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时间控点</a:t>
            </a:r>
            <a:endParaRPr sz="135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7" name="文本框 56"/>
          <p:cNvSpPr txBox="1"/>
          <p:nvPr>
            <p:custDataLst>
              <p:tags r:id="rId54"/>
            </p:custDataLst>
          </p:nvPr>
        </p:nvSpPr>
        <p:spPr>
          <a:xfrm>
            <a:off x="8901113" y="5641067"/>
            <a:ext cx="2519363" cy="5047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2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3</a:t>
            </a:r>
            <a:r>
              <a:rPr lang="zh-CN" sz="120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个月、半年一晃即过，需随时掌握节奏</a:t>
            </a:r>
            <a:endParaRPr lang="zh-CN" sz="120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55"/>
            </p:custDataLst>
          </p:nvPr>
        </p:nvSpPr>
        <p:spPr>
          <a:xfrm>
            <a:off x="610138" y="2473961"/>
            <a:ext cx="10971723" cy="38099"/>
          </a:xfrm>
          <a:custGeom>
            <a:avLst/>
            <a:gdLst>
              <a:gd name="sw" fmla="*/ 1 w 17370"/>
              <a:gd name="sh" fmla="*/ 1 h 60"/>
              <a:gd name="mins" fmla="min sw sh"/>
              <a:gd name="dsw" fmla="+- 0 sw mins"/>
              <a:gd name="dsh" fmla="+- 0 sh mins"/>
              <a:gd name="p0x0" fmla="*/ 60 w 17370"/>
              <a:gd name="p0y0" fmla="*/ 0 h 60"/>
              <a:gd name="p0x1" fmla="*/ 17310 w 17370"/>
              <a:gd name="p0y1" fmla="*/ 0 h 60"/>
              <a:gd name="p0x2" fmla="*/ 17343 w 17370"/>
              <a:gd name="p0y2" fmla="*/ 0 h 60"/>
              <a:gd name="p0x3" fmla="*/ 17370 w 17370"/>
              <a:gd name="p0y3" fmla="*/ 26 h 60"/>
              <a:gd name="p0x4" fmla="*/ 17370 w 17370"/>
              <a:gd name="p0y4" fmla="*/ 60 h 60"/>
              <a:gd name="p0x5" fmla="*/ 0 w 17370"/>
              <a:gd name="p0y5" fmla="*/ 60 h 60"/>
              <a:gd name="p0x6" fmla="*/ 0 w 17370"/>
              <a:gd name="p0y6" fmla="*/ 26 h 60"/>
              <a:gd name="p0x7" fmla="*/ 26 w 17370"/>
              <a:gd name="p0y7" fmla="*/ 0 h 60"/>
              <a:gd name="p0x8" fmla="*/ 60 w 17370"/>
              <a:gd name="p0y8" fmla="*/ 0 h 60"/>
            </a:gdLst>
            <a:ahLst/>
            <a:cxnLst/>
            <a:pathLst>
              <a:path w="17278" h="60">
                <a:moveTo>
                  <a:pt x="1727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17144" y="0"/>
                </a:lnTo>
                <a:cubicBezTo>
                  <a:pt x="17197" y="-3"/>
                  <a:pt x="17253" y="30"/>
                  <a:pt x="1727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客户认知与承诺管理的误区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pic>
        <p:nvPicPr>
          <p:cNvPr id="4" name="图片 3" descr="665848e9-900d-11f1-9692-0eb772b9b03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l="1172" r="1185"/>
          <a:stretch>
            <a:fillRect/>
          </a:stretch>
        </p:blipFill>
        <p:spPr>
          <a:xfrm>
            <a:off x="571500" y="1104910"/>
            <a:ext cx="4851400" cy="537208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7640" h="8460">
                <a:moveTo>
                  <a:pt x="120" y="0"/>
                </a:moveTo>
                <a:lnTo>
                  <a:pt x="7520" y="0"/>
                </a:lnTo>
                <a:cubicBezTo>
                  <a:pt x="7586" y="0"/>
                  <a:pt x="7640" y="54"/>
                  <a:pt x="7640" y="120"/>
                </a:cubicBezTo>
                <a:lnTo>
                  <a:pt x="7640" y="8340"/>
                </a:lnTo>
                <a:cubicBezTo>
                  <a:pt x="7640" y="8406"/>
                  <a:pt x="7586" y="8460"/>
                  <a:pt x="7520" y="8460"/>
                </a:cubicBezTo>
                <a:lnTo>
                  <a:pt x="120" y="8460"/>
                </a:lnTo>
                <a:cubicBezTo>
                  <a:pt x="54" y="8460"/>
                  <a:pt x="0" y="8406"/>
                  <a:pt x="0" y="8340"/>
                </a:cubicBezTo>
                <a:lnTo>
                  <a:pt x="0" y="120"/>
                </a:lnTo>
                <a:cubicBezTo>
                  <a:pt x="0" y="54"/>
                  <a:pt x="54" y="0"/>
                  <a:pt x="120" y="0"/>
                </a:cubicBezTo>
                <a:close/>
              </a:path>
            </a:pathLst>
          </a:custGeom>
        </p:spPr>
      </p:pic>
      <p:sp>
        <p:nvSpPr>
          <p:cNvPr id="7" name="任意多边形 6"/>
          <p:cNvSpPr/>
          <p:nvPr>
            <p:custDataLst>
              <p:tags r:id="rId4"/>
            </p:custDataLst>
          </p:nvPr>
        </p:nvSpPr>
        <p:spPr>
          <a:xfrm>
            <a:off x="5689600" y="1104900"/>
            <a:ext cx="5930900" cy="714375"/>
          </a:xfrm>
          <a:custGeom>
            <a:avLst/>
            <a:gdLst>
              <a:gd name="sw" fmla="*/ 1 w 9339"/>
              <a:gd name="sh" fmla="*/ 1 h 1125"/>
              <a:gd name="mins" fmla="min sw sh"/>
              <a:gd name="dsw" fmla="+- 0 sw mins"/>
              <a:gd name="dsh" fmla="+- 0 sh mins"/>
              <a:gd name="p0x0" fmla="*/ 180 w 9339"/>
              <a:gd name="p0y0" fmla="*/ 0 h 1125"/>
              <a:gd name="p0x1" fmla="*/ 9159 w 9339"/>
              <a:gd name="p0y1" fmla="*/ 0 h 1125"/>
              <a:gd name="p0x2" fmla="*/ 9258 w 9339"/>
              <a:gd name="p0y2" fmla="*/ 0 h 1125"/>
              <a:gd name="p0x3" fmla="*/ 9339 w 9339"/>
              <a:gd name="p0y3" fmla="*/ 80 h 1125"/>
              <a:gd name="p0x4" fmla="*/ 9339 w 9339"/>
              <a:gd name="p0y4" fmla="*/ 180 h 1125"/>
              <a:gd name="p0x5" fmla="*/ 9339 w 9339"/>
              <a:gd name="p0y5" fmla="*/ 945 h 1125"/>
              <a:gd name="p0x6" fmla="*/ 9339 w 9339"/>
              <a:gd name="p0y6" fmla="*/ 1044 h 1125"/>
              <a:gd name="p0x7" fmla="*/ 9258 w 9339"/>
              <a:gd name="p0y7" fmla="*/ 1125 h 1125"/>
              <a:gd name="p0x8" fmla="*/ 9159 w 9339"/>
              <a:gd name="p0y8" fmla="*/ 1125 h 1125"/>
              <a:gd name="p0x9" fmla="*/ 180 w 9339"/>
              <a:gd name="p0y9" fmla="*/ 1125 h 1125"/>
              <a:gd name="p0x10" fmla="*/ 80 w 9339"/>
              <a:gd name="p0y10" fmla="*/ 1125 h 1125"/>
              <a:gd name="p0x11" fmla="*/ 0 w 9339"/>
              <a:gd name="p0y11" fmla="*/ 1044 h 1125"/>
              <a:gd name="p0x12" fmla="*/ 0 w 9339"/>
              <a:gd name="p0y12" fmla="*/ 945 h 1125"/>
              <a:gd name="p0x13" fmla="*/ 0 w 9339"/>
              <a:gd name="p0y13" fmla="*/ 180 h 1125"/>
              <a:gd name="p0x14" fmla="*/ 0 w 9339"/>
              <a:gd name="p0y14" fmla="*/ 80 h 1125"/>
              <a:gd name="p0x15" fmla="*/ 80 w 9339"/>
              <a:gd name="p0y15" fmla="*/ 0 h 1125"/>
              <a:gd name="p0x16" fmla="*/ 180 w 9339"/>
              <a:gd name="p0y16" fmla="*/ 0 h 1125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5"/>
            </p:custDataLst>
          </p:nvPr>
        </p:nvSpPr>
        <p:spPr>
          <a:xfrm>
            <a:off x="6655070" y="1279207"/>
            <a:ext cx="400050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>
              <a:lnSpc>
                <a:spcPct val="104000"/>
              </a:lnSpc>
            </a:pPr>
            <a:r>
              <a:rPr sz="2100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不了解客户，就像在黑暗中开枪</a:t>
            </a:r>
            <a:endParaRPr sz="2100"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5694680" y="2014220"/>
            <a:ext cx="2860040" cy="2129155"/>
          </a:xfrm>
          <a:custGeom>
            <a:avLst/>
            <a:gdLst>
              <a:gd name="sw" fmla="*/ 1 w 4504"/>
              <a:gd name="sh" fmla="*/ 1 h 3352"/>
              <a:gd name="mins" fmla="min sw sh"/>
              <a:gd name="dsw" fmla="+- 0 sw mins"/>
              <a:gd name="dsh" fmla="+- 0 sh mins"/>
              <a:gd name="p0x0" fmla="*/ 180 w 4504"/>
              <a:gd name="p0y0" fmla="*/ 0 h 3352"/>
              <a:gd name="p0x1" fmla="*/ 4324 w 4504"/>
              <a:gd name="p0y1" fmla="*/ 0 h 3352"/>
              <a:gd name="p0x2" fmla="*/ 4423 w 4504"/>
              <a:gd name="p0y2" fmla="*/ 0 h 3352"/>
              <a:gd name="p0x3" fmla="*/ 4504 w 4504"/>
              <a:gd name="p0y3" fmla="*/ 80 h 3352"/>
              <a:gd name="p0x4" fmla="*/ 4504 w 4504"/>
              <a:gd name="p0y4" fmla="*/ 180 h 3352"/>
              <a:gd name="p0x5" fmla="*/ 4504 w 4504"/>
              <a:gd name="p0y5" fmla="*/ 3172 h 3352"/>
              <a:gd name="p0x6" fmla="*/ 4504 w 4504"/>
              <a:gd name="p0y6" fmla="*/ 3271 h 3352"/>
              <a:gd name="p0x7" fmla="*/ 4423 w 4504"/>
              <a:gd name="p0y7" fmla="*/ 3352 h 3352"/>
              <a:gd name="p0x8" fmla="*/ 4324 w 4504"/>
              <a:gd name="p0y8" fmla="*/ 3352 h 3352"/>
              <a:gd name="p0x9" fmla="*/ 180 w 4504"/>
              <a:gd name="p0y9" fmla="*/ 3352 h 3352"/>
              <a:gd name="p0x10" fmla="*/ 80 w 4504"/>
              <a:gd name="p0y10" fmla="*/ 3352 h 3352"/>
              <a:gd name="p0x11" fmla="*/ 0 w 4504"/>
              <a:gd name="p0y11" fmla="*/ 3271 h 3352"/>
              <a:gd name="p0x12" fmla="*/ 0 w 4504"/>
              <a:gd name="p0y12" fmla="*/ 3172 h 3352"/>
              <a:gd name="p0x13" fmla="*/ 0 w 4504"/>
              <a:gd name="p0y13" fmla="*/ 180 h 3352"/>
              <a:gd name="p0x14" fmla="*/ 0 w 4504"/>
              <a:gd name="p0y14" fmla="*/ 80 h 3352"/>
              <a:gd name="p0x15" fmla="*/ 80 w 4504"/>
              <a:gd name="p0y15" fmla="*/ 0 h 3352"/>
              <a:gd name="p0x16" fmla="*/ 180 w 4504"/>
              <a:gd name="p0y16" fmla="*/ 0 h 335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7"/>
            </p:custDataLst>
          </p:nvPr>
        </p:nvSpPr>
        <p:spPr>
          <a:xfrm>
            <a:off x="5890241" y="2587466"/>
            <a:ext cx="2469804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组织图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5890241" y="2987516"/>
            <a:ext cx="2469804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从全盘复杂的架构切入，而非表面认知</a:t>
            </a:r>
            <a:endParaRPr sz="135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9"/>
            </p:custDataLst>
          </p:nvPr>
        </p:nvSpPr>
        <p:spPr>
          <a:xfrm>
            <a:off x="5728259" y="2019300"/>
            <a:ext cx="2792883" cy="38100"/>
          </a:xfrm>
          <a:custGeom>
            <a:avLst/>
            <a:gdLst>
              <a:gd name="sw" fmla="*/ 1 w 4489"/>
              <a:gd name="sh" fmla="*/ 1 h 60"/>
              <a:gd name="mins" fmla="min sw sh"/>
              <a:gd name="dsw" fmla="+- 0 sw mins"/>
              <a:gd name="dsh" fmla="+- 0 sh mins"/>
              <a:gd name="p0x0" fmla="*/ 60 w 4489"/>
              <a:gd name="p0y0" fmla="*/ 0 h 60"/>
              <a:gd name="p0x1" fmla="*/ 4429 w 4489"/>
              <a:gd name="p0y1" fmla="*/ 0 h 60"/>
              <a:gd name="p0x2" fmla="*/ 4462 w 4489"/>
              <a:gd name="p0y2" fmla="*/ 0 h 60"/>
              <a:gd name="p0x3" fmla="*/ 4489 w 4489"/>
              <a:gd name="p0y3" fmla="*/ 26 h 60"/>
              <a:gd name="p0x4" fmla="*/ 4489 w 4489"/>
              <a:gd name="p0y4" fmla="*/ 60 h 60"/>
              <a:gd name="p0x5" fmla="*/ 0 w 4489"/>
              <a:gd name="p0y5" fmla="*/ 60 h 60"/>
              <a:gd name="p0x6" fmla="*/ 0 w 4489"/>
              <a:gd name="p0y6" fmla="*/ 26 h 60"/>
              <a:gd name="p0x7" fmla="*/ 26 w 4489"/>
              <a:gd name="p0y7" fmla="*/ 0 h 60"/>
              <a:gd name="p0x8" fmla="*/ 60 w 4489"/>
              <a:gd name="p0y8" fmla="*/ 0 h 60"/>
            </a:gdLst>
            <a:ahLst/>
            <a:cxnLst/>
            <a:pathLst>
              <a:path w="4398" h="60">
                <a:moveTo>
                  <a:pt x="134" y="0"/>
                </a:moveTo>
                <a:lnTo>
                  <a:pt x="4264" y="0"/>
                </a:lnTo>
                <a:cubicBezTo>
                  <a:pt x="4317" y="-3"/>
                  <a:pt x="4373" y="30"/>
                  <a:pt x="439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>
            <p:custDataLst>
              <p:tags r:id="rId10"/>
            </p:custDataLst>
          </p:nvPr>
        </p:nvSpPr>
        <p:spPr>
          <a:xfrm>
            <a:off x="8754745" y="2014220"/>
            <a:ext cx="2860675" cy="2129155"/>
          </a:xfrm>
          <a:custGeom>
            <a:avLst/>
            <a:gdLst>
              <a:gd name="sw" fmla="*/ 1 w 4504"/>
              <a:gd name="sh" fmla="*/ 1 h 3352"/>
              <a:gd name="mins" fmla="min sw sh"/>
              <a:gd name="dsw" fmla="+- 0 sw mins"/>
              <a:gd name="dsh" fmla="+- 0 sh mins"/>
              <a:gd name="p0x0" fmla="*/ 180 w 4504"/>
              <a:gd name="p0y0" fmla="*/ 0 h 3352"/>
              <a:gd name="p0x1" fmla="*/ 4324 w 4504"/>
              <a:gd name="p0y1" fmla="*/ 0 h 3352"/>
              <a:gd name="p0x2" fmla="*/ 4423 w 4504"/>
              <a:gd name="p0y2" fmla="*/ 0 h 3352"/>
              <a:gd name="p0x3" fmla="*/ 4504 w 4504"/>
              <a:gd name="p0y3" fmla="*/ 80 h 3352"/>
              <a:gd name="p0x4" fmla="*/ 4504 w 4504"/>
              <a:gd name="p0y4" fmla="*/ 180 h 3352"/>
              <a:gd name="p0x5" fmla="*/ 4504 w 4504"/>
              <a:gd name="p0y5" fmla="*/ 3172 h 3352"/>
              <a:gd name="p0x6" fmla="*/ 4504 w 4504"/>
              <a:gd name="p0y6" fmla="*/ 3271 h 3352"/>
              <a:gd name="p0x7" fmla="*/ 4423 w 4504"/>
              <a:gd name="p0y7" fmla="*/ 3352 h 3352"/>
              <a:gd name="p0x8" fmla="*/ 4324 w 4504"/>
              <a:gd name="p0y8" fmla="*/ 3352 h 3352"/>
              <a:gd name="p0x9" fmla="*/ 180 w 4504"/>
              <a:gd name="p0y9" fmla="*/ 3352 h 3352"/>
              <a:gd name="p0x10" fmla="*/ 80 w 4504"/>
              <a:gd name="p0y10" fmla="*/ 3352 h 3352"/>
              <a:gd name="p0x11" fmla="*/ 0 w 4504"/>
              <a:gd name="p0y11" fmla="*/ 3271 h 3352"/>
              <a:gd name="p0x12" fmla="*/ 0 w 4504"/>
              <a:gd name="p0y12" fmla="*/ 3172 h 3352"/>
              <a:gd name="p0x13" fmla="*/ 0 w 4504"/>
              <a:gd name="p0y13" fmla="*/ 180 h 3352"/>
              <a:gd name="p0x14" fmla="*/ 0 w 4504"/>
              <a:gd name="p0y14" fmla="*/ 80 h 3352"/>
              <a:gd name="p0x15" fmla="*/ 80 w 4504"/>
              <a:gd name="p0y15" fmla="*/ 0 h 3352"/>
              <a:gd name="p0x16" fmla="*/ 180 w 4504"/>
              <a:gd name="p0y16" fmla="*/ 0 h 335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11"/>
            </p:custDataLst>
          </p:nvPr>
        </p:nvSpPr>
        <p:spPr>
          <a:xfrm>
            <a:off x="8950595" y="2587466"/>
            <a:ext cx="246988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预算流程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2"/>
            </p:custDataLst>
          </p:nvPr>
        </p:nvSpPr>
        <p:spPr>
          <a:xfrm>
            <a:off x="8950595" y="2987516"/>
            <a:ext cx="2469880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深入编列方法与采购决策机制</a:t>
            </a:r>
            <a:endParaRPr sz="135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任意多边形 14"/>
          <p:cNvSpPr/>
          <p:nvPr>
            <p:custDataLst>
              <p:tags r:id="rId13"/>
            </p:custDataLst>
          </p:nvPr>
        </p:nvSpPr>
        <p:spPr>
          <a:xfrm>
            <a:off x="8788955" y="2019300"/>
            <a:ext cx="2792889" cy="38100"/>
          </a:xfrm>
          <a:custGeom>
            <a:avLst/>
            <a:gdLst>
              <a:gd name="sw" fmla="*/ 1 w 4489"/>
              <a:gd name="sh" fmla="*/ 1 h 60"/>
              <a:gd name="mins" fmla="min sw sh"/>
              <a:gd name="dsw" fmla="+- 0 sw mins"/>
              <a:gd name="dsh" fmla="+- 0 sh mins"/>
              <a:gd name="p0x0" fmla="*/ 60 w 4489"/>
              <a:gd name="p0y0" fmla="*/ 0 h 60"/>
              <a:gd name="p0x1" fmla="*/ 4429 w 4489"/>
              <a:gd name="p0y1" fmla="*/ 0 h 60"/>
              <a:gd name="p0x2" fmla="*/ 4462 w 4489"/>
              <a:gd name="p0y2" fmla="*/ 0 h 60"/>
              <a:gd name="p0x3" fmla="*/ 4489 w 4489"/>
              <a:gd name="p0y3" fmla="*/ 26 h 60"/>
              <a:gd name="p0x4" fmla="*/ 4489 w 4489"/>
              <a:gd name="p0y4" fmla="*/ 60 h 60"/>
              <a:gd name="p0x5" fmla="*/ 0 w 4489"/>
              <a:gd name="p0y5" fmla="*/ 60 h 60"/>
              <a:gd name="p0x6" fmla="*/ 0 w 4489"/>
              <a:gd name="p0y6" fmla="*/ 26 h 60"/>
              <a:gd name="p0x7" fmla="*/ 26 w 4489"/>
              <a:gd name="p0y7" fmla="*/ 0 h 60"/>
              <a:gd name="p0x8" fmla="*/ 60 w 4489"/>
              <a:gd name="p0y8" fmla="*/ 0 h 60"/>
            </a:gdLst>
            <a:ahLst/>
            <a:cxnLst/>
            <a:pathLst>
              <a:path w="4398" h="60">
                <a:moveTo>
                  <a:pt x="134" y="0"/>
                </a:moveTo>
                <a:lnTo>
                  <a:pt x="4264" y="0"/>
                </a:lnTo>
                <a:cubicBezTo>
                  <a:pt x="4317" y="-3"/>
                  <a:pt x="4373" y="30"/>
                  <a:pt x="439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>
            <p:custDataLst>
              <p:tags r:id="rId14"/>
            </p:custDataLst>
          </p:nvPr>
        </p:nvSpPr>
        <p:spPr>
          <a:xfrm>
            <a:off x="5694680" y="4343400"/>
            <a:ext cx="2860040" cy="2128520"/>
          </a:xfrm>
          <a:custGeom>
            <a:avLst/>
            <a:gdLst>
              <a:gd name="sw" fmla="*/ 1 w 4504"/>
              <a:gd name="sh" fmla="*/ 1 h 3352"/>
              <a:gd name="mins" fmla="min sw sh"/>
              <a:gd name="dsw" fmla="+- 0 sw mins"/>
              <a:gd name="dsh" fmla="+- 0 sh mins"/>
              <a:gd name="p0x0" fmla="*/ 180 w 4504"/>
              <a:gd name="p0y0" fmla="*/ 0 h 3352"/>
              <a:gd name="p0x1" fmla="*/ 4324 w 4504"/>
              <a:gd name="p0y1" fmla="*/ 0 h 3352"/>
              <a:gd name="p0x2" fmla="*/ 4423 w 4504"/>
              <a:gd name="p0y2" fmla="*/ 0 h 3352"/>
              <a:gd name="p0x3" fmla="*/ 4504 w 4504"/>
              <a:gd name="p0y3" fmla="*/ 80 h 3352"/>
              <a:gd name="p0x4" fmla="*/ 4504 w 4504"/>
              <a:gd name="p0y4" fmla="*/ 180 h 3352"/>
              <a:gd name="p0x5" fmla="*/ 4504 w 4504"/>
              <a:gd name="p0y5" fmla="*/ 3172 h 3352"/>
              <a:gd name="p0x6" fmla="*/ 4504 w 4504"/>
              <a:gd name="p0y6" fmla="*/ 3271 h 3352"/>
              <a:gd name="p0x7" fmla="*/ 4423 w 4504"/>
              <a:gd name="p0y7" fmla="*/ 3352 h 3352"/>
              <a:gd name="p0x8" fmla="*/ 4324 w 4504"/>
              <a:gd name="p0y8" fmla="*/ 3352 h 3352"/>
              <a:gd name="p0x9" fmla="*/ 180 w 4504"/>
              <a:gd name="p0y9" fmla="*/ 3352 h 3352"/>
              <a:gd name="p0x10" fmla="*/ 80 w 4504"/>
              <a:gd name="p0y10" fmla="*/ 3352 h 3352"/>
              <a:gd name="p0x11" fmla="*/ 0 w 4504"/>
              <a:gd name="p0y11" fmla="*/ 3271 h 3352"/>
              <a:gd name="p0x12" fmla="*/ 0 w 4504"/>
              <a:gd name="p0y12" fmla="*/ 3172 h 3352"/>
              <a:gd name="p0x13" fmla="*/ 0 w 4504"/>
              <a:gd name="p0y13" fmla="*/ 180 h 3352"/>
              <a:gd name="p0x14" fmla="*/ 0 w 4504"/>
              <a:gd name="p0y14" fmla="*/ 80 h 3352"/>
              <a:gd name="p0x15" fmla="*/ 80 w 4504"/>
              <a:gd name="p0y15" fmla="*/ 0 h 3352"/>
              <a:gd name="p0x16" fmla="*/ 180 w 4504"/>
              <a:gd name="p0y16" fmla="*/ 0 h 335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>
            <p:custDataLst>
              <p:tags r:id="rId15"/>
            </p:custDataLst>
          </p:nvPr>
        </p:nvSpPr>
        <p:spPr>
          <a:xfrm>
            <a:off x="5890241" y="4916329"/>
            <a:ext cx="2469804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承诺兑现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6"/>
            </p:custDataLst>
          </p:nvPr>
        </p:nvSpPr>
        <p:spPr>
          <a:xfrm>
            <a:off x="5890241" y="5316379"/>
            <a:ext cx="2469804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35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CEO</a:t>
            </a:r>
            <a:r>
              <a:rPr lang="zh-CN" sz="135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答应的事不能跳票，失信代价极高</a:t>
            </a:r>
            <a:endParaRPr lang="zh-CN" sz="135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17"/>
            </p:custDataLst>
          </p:nvPr>
        </p:nvSpPr>
        <p:spPr>
          <a:xfrm>
            <a:off x="5728248" y="4347848"/>
            <a:ext cx="2792905" cy="38097"/>
          </a:xfrm>
          <a:custGeom>
            <a:avLst/>
            <a:gdLst>
              <a:gd name="sw" fmla="*/ 1 w 4489"/>
              <a:gd name="sh" fmla="*/ 1 h 60"/>
              <a:gd name="mins" fmla="min sw sh"/>
              <a:gd name="dsw" fmla="+- 0 sw mins"/>
              <a:gd name="dsh" fmla="+- 0 sh mins"/>
              <a:gd name="p0x0" fmla="*/ 60 w 4489"/>
              <a:gd name="p0y0" fmla="*/ 0 h 60"/>
              <a:gd name="p0x1" fmla="*/ 4429 w 4489"/>
              <a:gd name="p0y1" fmla="*/ 0 h 60"/>
              <a:gd name="p0x2" fmla="*/ 4462 w 4489"/>
              <a:gd name="p0y2" fmla="*/ 0 h 60"/>
              <a:gd name="p0x3" fmla="*/ 4489 w 4489"/>
              <a:gd name="p0y3" fmla="*/ 26 h 60"/>
              <a:gd name="p0x4" fmla="*/ 4489 w 4489"/>
              <a:gd name="p0y4" fmla="*/ 60 h 60"/>
              <a:gd name="p0x5" fmla="*/ 0 w 4489"/>
              <a:gd name="p0y5" fmla="*/ 60 h 60"/>
              <a:gd name="p0x6" fmla="*/ 0 w 4489"/>
              <a:gd name="p0y6" fmla="*/ 26 h 60"/>
              <a:gd name="p0x7" fmla="*/ 26 w 4489"/>
              <a:gd name="p0y7" fmla="*/ 0 h 60"/>
              <a:gd name="p0x8" fmla="*/ 60 w 4489"/>
              <a:gd name="p0y8" fmla="*/ 0 h 60"/>
            </a:gdLst>
            <a:ahLst/>
            <a:cxnLst/>
            <a:pathLst>
              <a:path w="4398" h="60">
                <a:moveTo>
                  <a:pt x="439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4264" y="0"/>
                </a:lnTo>
                <a:cubicBezTo>
                  <a:pt x="4317" y="-3"/>
                  <a:pt x="4373" y="30"/>
                  <a:pt x="439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4" name="任意多边形 23"/>
          <p:cNvSpPr/>
          <p:nvPr>
            <p:custDataLst>
              <p:tags r:id="rId18"/>
            </p:custDataLst>
          </p:nvPr>
        </p:nvSpPr>
        <p:spPr>
          <a:xfrm>
            <a:off x="8754745" y="4343400"/>
            <a:ext cx="2860675" cy="2128520"/>
          </a:xfrm>
          <a:custGeom>
            <a:avLst/>
            <a:gdLst>
              <a:gd name="sw" fmla="*/ 1 w 4504"/>
              <a:gd name="sh" fmla="*/ 1 h 3352"/>
              <a:gd name="mins" fmla="min sw sh"/>
              <a:gd name="dsw" fmla="+- 0 sw mins"/>
              <a:gd name="dsh" fmla="+- 0 sh mins"/>
              <a:gd name="p0x0" fmla="*/ 180 w 4504"/>
              <a:gd name="p0y0" fmla="*/ 0 h 3352"/>
              <a:gd name="p0x1" fmla="*/ 4324 w 4504"/>
              <a:gd name="p0y1" fmla="*/ 0 h 3352"/>
              <a:gd name="p0x2" fmla="*/ 4423 w 4504"/>
              <a:gd name="p0y2" fmla="*/ 0 h 3352"/>
              <a:gd name="p0x3" fmla="*/ 4504 w 4504"/>
              <a:gd name="p0y3" fmla="*/ 80 h 3352"/>
              <a:gd name="p0x4" fmla="*/ 4504 w 4504"/>
              <a:gd name="p0y4" fmla="*/ 180 h 3352"/>
              <a:gd name="p0x5" fmla="*/ 4504 w 4504"/>
              <a:gd name="p0y5" fmla="*/ 3172 h 3352"/>
              <a:gd name="p0x6" fmla="*/ 4504 w 4504"/>
              <a:gd name="p0y6" fmla="*/ 3271 h 3352"/>
              <a:gd name="p0x7" fmla="*/ 4423 w 4504"/>
              <a:gd name="p0y7" fmla="*/ 3352 h 3352"/>
              <a:gd name="p0x8" fmla="*/ 4324 w 4504"/>
              <a:gd name="p0y8" fmla="*/ 3352 h 3352"/>
              <a:gd name="p0x9" fmla="*/ 180 w 4504"/>
              <a:gd name="p0y9" fmla="*/ 3352 h 3352"/>
              <a:gd name="p0x10" fmla="*/ 80 w 4504"/>
              <a:gd name="p0y10" fmla="*/ 3352 h 3352"/>
              <a:gd name="p0x11" fmla="*/ 0 w 4504"/>
              <a:gd name="p0y11" fmla="*/ 3271 h 3352"/>
              <a:gd name="p0x12" fmla="*/ 0 w 4504"/>
              <a:gd name="p0y12" fmla="*/ 3172 h 3352"/>
              <a:gd name="p0x13" fmla="*/ 0 w 4504"/>
              <a:gd name="p0y13" fmla="*/ 180 h 3352"/>
              <a:gd name="p0x14" fmla="*/ 0 w 4504"/>
              <a:gd name="p0y14" fmla="*/ 80 h 3352"/>
              <a:gd name="p0x15" fmla="*/ 80 w 4504"/>
              <a:gd name="p0y15" fmla="*/ 0 h 3352"/>
              <a:gd name="p0x16" fmla="*/ 180 w 4504"/>
              <a:gd name="p0y16" fmla="*/ 0 h 3352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19"/>
            </p:custDataLst>
          </p:nvPr>
        </p:nvSpPr>
        <p:spPr>
          <a:xfrm>
            <a:off x="8950595" y="4916329"/>
            <a:ext cx="2469880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过度承诺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20"/>
            </p:custDataLst>
          </p:nvPr>
        </p:nvSpPr>
        <p:spPr>
          <a:xfrm>
            <a:off x="8950595" y="5316379"/>
            <a:ext cx="2469880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谎言易被拆穿，客户比你想象的聪明</a:t>
            </a:r>
            <a:endParaRPr sz="135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5" name="任意多边形 24"/>
          <p:cNvSpPr/>
          <p:nvPr>
            <p:custDataLst>
              <p:tags r:id="rId21"/>
            </p:custDataLst>
          </p:nvPr>
        </p:nvSpPr>
        <p:spPr>
          <a:xfrm>
            <a:off x="8788949" y="4347851"/>
            <a:ext cx="2792902" cy="38094"/>
          </a:xfrm>
          <a:custGeom>
            <a:avLst/>
            <a:gdLst>
              <a:gd name="sw" fmla="*/ 1 w 4489"/>
              <a:gd name="sh" fmla="*/ 1 h 60"/>
              <a:gd name="mins" fmla="min sw sh"/>
              <a:gd name="dsw" fmla="+- 0 sw mins"/>
              <a:gd name="dsh" fmla="+- 0 sh mins"/>
              <a:gd name="p0x0" fmla="*/ 60 w 4489"/>
              <a:gd name="p0y0" fmla="*/ 0 h 60"/>
              <a:gd name="p0x1" fmla="*/ 4429 w 4489"/>
              <a:gd name="p0y1" fmla="*/ 0 h 60"/>
              <a:gd name="p0x2" fmla="*/ 4462 w 4489"/>
              <a:gd name="p0y2" fmla="*/ 0 h 60"/>
              <a:gd name="p0x3" fmla="*/ 4489 w 4489"/>
              <a:gd name="p0y3" fmla="*/ 26 h 60"/>
              <a:gd name="p0x4" fmla="*/ 4489 w 4489"/>
              <a:gd name="p0y4" fmla="*/ 60 h 60"/>
              <a:gd name="p0x5" fmla="*/ 0 w 4489"/>
              <a:gd name="p0y5" fmla="*/ 60 h 60"/>
              <a:gd name="p0x6" fmla="*/ 0 w 4489"/>
              <a:gd name="p0y6" fmla="*/ 26 h 60"/>
              <a:gd name="p0x7" fmla="*/ 26 w 4489"/>
              <a:gd name="p0y7" fmla="*/ 0 h 60"/>
              <a:gd name="p0x8" fmla="*/ 60 w 4489"/>
              <a:gd name="p0y8" fmla="*/ 0 h 60"/>
            </a:gdLst>
            <a:ahLst/>
            <a:cxnLst/>
            <a:pathLst>
              <a:path w="4398" h="60">
                <a:moveTo>
                  <a:pt x="439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4264" y="0"/>
                </a:lnTo>
                <a:cubicBezTo>
                  <a:pt x="4317" y="-3"/>
                  <a:pt x="4373" y="30"/>
                  <a:pt x="439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809625" y="1707356"/>
            <a:ext cx="955253" cy="176213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p>
            <a:pPr algn="l"/>
            <a:r>
              <a:rPr sz="1050" b="1" spc="210">
                <a:solidFill>
                  <a:srgbClr val="29ABE2"/>
                </a:solidFill>
                <a:latin typeface="MiSans Demibold" panose="00000700000000000000" charset="-122"/>
                <a:ea typeface="MiSans Demibold" panose="00000700000000000000" charset="-122"/>
              </a:rPr>
              <a:t>CHAPTER</a:t>
            </a:r>
            <a:endParaRPr sz="1050" b="1" spc="210">
              <a:solidFill>
                <a:srgbClr val="29ABE2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666750" y="3413284"/>
            <a:ext cx="3733800" cy="73152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42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管理根源剖析</a:t>
            </a:r>
            <a:endParaRPr sz="42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666750" y="5140960"/>
            <a:ext cx="3886200" cy="9525"/>
          </a:xfrm>
          <a:prstGeom prst="rect">
            <a:avLst/>
          </a:prstGeom>
          <a:solidFill>
            <a:srgbClr val="B8D6E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666750" y="4326731"/>
            <a:ext cx="3981450" cy="6334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带兵打仗的指挥官没有指挥权，是打不赢仗的</a:t>
            </a:r>
            <a:endParaRPr sz="1500" spc="3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  <a:p>
            <a:pPr algn="l">
              <a:lnSpc>
                <a:spcPct val="133000"/>
              </a:lnSpc>
            </a:pPr>
            <a:r>
              <a:rPr sz="1500" spc="3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授权、制度、信任，是销售管理的三根支柱</a:t>
            </a:r>
            <a:endParaRPr sz="1500" spc="3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 rot="2700000">
            <a:off x="666115" y="1771650"/>
            <a:ext cx="48260" cy="47625"/>
          </a:xfrm>
          <a:prstGeom prst="rect">
            <a:avLst/>
          </a:prstGeom>
          <a:solidFill>
            <a:srgbClr val="29ABE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1726565" y="1790700"/>
            <a:ext cx="228600" cy="9525"/>
          </a:xfrm>
          <a:prstGeom prst="rect">
            <a:avLst/>
          </a:prstGeom>
          <a:solidFill>
            <a:srgbClr val="29ABE2">
              <a:alpha val="50001"/>
            </a:srgb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666750" y="2155031"/>
            <a:ext cx="2569521" cy="128111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83000"/>
              </a:lnSpc>
            </a:pPr>
            <a:r>
              <a:rPr sz="9000" b="1">
                <a:solidFill>
                  <a:srgbClr val="29ABE2">
                    <a:alpha val="12000"/>
                  </a:srgbClr>
                </a:solidFill>
                <a:latin typeface="MiSans Demibold" panose="00000700000000000000" charset="-122"/>
                <a:ea typeface="MiSans Demibold" panose="00000700000000000000" charset="-122"/>
              </a:rPr>
              <a:t>02</a:t>
            </a:r>
            <a:endParaRPr sz="9000" b="1">
              <a:solidFill>
                <a:srgbClr val="29ABE2">
                  <a:alpha val="12000"/>
                </a:srgbClr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>
        <p:wipe/>
      </p:transition>
    </mc:Choice>
    <mc:Fallback>
      <p:transition spd="slow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信任与授权是销售管理的根基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213485"/>
            <a:ext cx="11049000" cy="666750"/>
          </a:xfrm>
          <a:custGeom>
            <a:avLst/>
            <a:gdLst>
              <a:gd name="sw" fmla="*/ 1 w 17400"/>
              <a:gd name="sh" fmla="*/ 1 h 1050"/>
              <a:gd name="mins" fmla="min sw sh"/>
              <a:gd name="dsw" fmla="+- 0 sw mins"/>
              <a:gd name="dsh" fmla="+- 0 sh mins"/>
              <a:gd name="p0x0" fmla="*/ 180 w 17400"/>
              <a:gd name="p0y0" fmla="*/ 0 h 1050"/>
              <a:gd name="p0x1" fmla="*/ 17220 w 17400"/>
              <a:gd name="p0y1" fmla="*/ 0 h 1050"/>
              <a:gd name="p0x2" fmla="*/ 17319 w 17400"/>
              <a:gd name="p0y2" fmla="*/ 0 h 1050"/>
              <a:gd name="p0x3" fmla="*/ 17400 w 17400"/>
              <a:gd name="p0y3" fmla="*/ 80 h 1050"/>
              <a:gd name="p0x4" fmla="*/ 17400 w 17400"/>
              <a:gd name="p0y4" fmla="*/ 180 h 1050"/>
              <a:gd name="p0x5" fmla="*/ 17400 w 17400"/>
              <a:gd name="p0y5" fmla="*/ 870 h 1050"/>
              <a:gd name="p0x6" fmla="*/ 17400 w 17400"/>
              <a:gd name="p0y6" fmla="*/ 969 h 1050"/>
              <a:gd name="p0x7" fmla="*/ 17319 w 17400"/>
              <a:gd name="p0y7" fmla="*/ 1050 h 1050"/>
              <a:gd name="p0x8" fmla="*/ 17220 w 17400"/>
              <a:gd name="p0y8" fmla="*/ 1050 h 1050"/>
              <a:gd name="p0x9" fmla="*/ 180 w 17400"/>
              <a:gd name="p0y9" fmla="*/ 1050 h 1050"/>
              <a:gd name="p0x10" fmla="*/ 80 w 17400"/>
              <a:gd name="p0y10" fmla="*/ 1050 h 1050"/>
              <a:gd name="p0x11" fmla="*/ 0 w 17400"/>
              <a:gd name="p0y11" fmla="*/ 969 h 1050"/>
              <a:gd name="p0x12" fmla="*/ 0 w 17400"/>
              <a:gd name="p0y12" fmla="*/ 870 h 1050"/>
              <a:gd name="p0x13" fmla="*/ 0 w 17400"/>
              <a:gd name="p0y13" fmla="*/ 180 h 1050"/>
              <a:gd name="p0x14" fmla="*/ 0 w 17400"/>
              <a:gd name="p0y14" fmla="*/ 80 h 1050"/>
              <a:gd name="p0x15" fmla="*/ 80 w 17400"/>
              <a:gd name="p0y15" fmla="*/ 0 h 1050"/>
              <a:gd name="p0x16" fmla="*/ 180 w 17400"/>
              <a:gd name="p0y16" fmla="*/ 0 h 10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62000" y="1389107"/>
            <a:ext cx="7543953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lang="zh-CN" altLang="en-US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带兵打仗的指挥官没有指挥权，是打不赢仗的</a:t>
            </a:r>
            <a:r>
              <a:rPr lang="en-US" altLang="zh-CN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——</a:t>
            </a:r>
            <a:r>
              <a:rPr lang="zh-CN" altLang="en-US"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这句话值得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反复思考</a:t>
            </a:r>
            <a:endParaRPr b="1">
              <a:solidFill>
                <a:srgbClr val="1A3B5C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600612" y="1213485"/>
            <a:ext cx="10990776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575945" y="2222500"/>
            <a:ext cx="11039475" cy="3136265"/>
          </a:xfrm>
          <a:custGeom>
            <a:avLst/>
            <a:gdLst>
              <a:gd name="sw" fmla="*/ 1 w 17385"/>
              <a:gd name="sh" fmla="*/ 1 h 4938"/>
              <a:gd name="mins" fmla="min sw sh"/>
              <a:gd name="dsw" fmla="+- 0 sw mins"/>
              <a:gd name="dsh" fmla="+- 0 sh mins"/>
              <a:gd name="p0x0" fmla="*/ 180 w 17385"/>
              <a:gd name="p0y0" fmla="*/ 0 h 4938"/>
              <a:gd name="p0x1" fmla="*/ 17205 w 17385"/>
              <a:gd name="p0y1" fmla="*/ 0 h 4938"/>
              <a:gd name="p0x2" fmla="*/ 17304 w 17385"/>
              <a:gd name="p0y2" fmla="*/ 0 h 4938"/>
              <a:gd name="p0x3" fmla="*/ 17385 w 17385"/>
              <a:gd name="p0y3" fmla="*/ 80 h 4938"/>
              <a:gd name="p0x4" fmla="*/ 17385 w 17385"/>
              <a:gd name="p0y4" fmla="*/ 180 h 4938"/>
              <a:gd name="p0x5" fmla="*/ 17385 w 17385"/>
              <a:gd name="p0y5" fmla="*/ 4758 h 4938"/>
              <a:gd name="p0x6" fmla="*/ 17385 w 17385"/>
              <a:gd name="p0y6" fmla="*/ 4858 h 4938"/>
              <a:gd name="p0x7" fmla="*/ 17304 w 17385"/>
              <a:gd name="p0y7" fmla="*/ 4938 h 4938"/>
              <a:gd name="p0x8" fmla="*/ 17205 w 17385"/>
              <a:gd name="p0y8" fmla="*/ 4938 h 4938"/>
              <a:gd name="p0x9" fmla="*/ 180 w 17385"/>
              <a:gd name="p0y9" fmla="*/ 4938 h 4938"/>
              <a:gd name="p0x10" fmla="*/ 80 w 17385"/>
              <a:gd name="p0y10" fmla="*/ 4938 h 4938"/>
              <a:gd name="p0x11" fmla="*/ 0 w 17385"/>
              <a:gd name="p0y11" fmla="*/ 4858 h 4938"/>
              <a:gd name="p0x12" fmla="*/ 0 w 17385"/>
              <a:gd name="p0y12" fmla="*/ 4758 h 4938"/>
              <a:gd name="p0x13" fmla="*/ 0 w 17385"/>
              <a:gd name="p0y13" fmla="*/ 180 h 4938"/>
              <a:gd name="p0x14" fmla="*/ 0 w 17385"/>
              <a:gd name="p0y14" fmla="*/ 80 h 4938"/>
              <a:gd name="p0x15" fmla="*/ 80 w 17385"/>
              <a:gd name="p0y15" fmla="*/ 0 h 4938"/>
              <a:gd name="p0x16" fmla="*/ 180 w 17385"/>
              <a:gd name="p0y16" fmla="*/ 0 h 4938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771525" y="2402043"/>
            <a:ext cx="1064895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信任与授权是销售管理的根基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7"/>
            </p:custDataLst>
          </p:nvPr>
        </p:nvSpPr>
        <p:spPr>
          <a:xfrm>
            <a:off x="771525" y="3018155"/>
            <a:ext cx="3422650" cy="2145030"/>
          </a:xfrm>
          <a:custGeom>
            <a:avLst/>
            <a:gdLst>
              <a:gd name="sw" fmla="*/ 1 w 5390"/>
              <a:gd name="sh" fmla="*/ 1 h 3378"/>
              <a:gd name="mins" fmla="min sw sh"/>
              <a:gd name="dsw" fmla="+- 0 sw mins"/>
              <a:gd name="dsh" fmla="+- 0 sh mins"/>
              <a:gd name="p0x0" fmla="*/ 180 w 5390"/>
              <a:gd name="p0y0" fmla="*/ 0 h 3378"/>
              <a:gd name="p0x1" fmla="*/ 5210 w 5390"/>
              <a:gd name="p0y1" fmla="*/ 0 h 3378"/>
              <a:gd name="p0x2" fmla="*/ 5309 w 5390"/>
              <a:gd name="p0y2" fmla="*/ 0 h 3378"/>
              <a:gd name="p0x3" fmla="*/ 5390 w 5390"/>
              <a:gd name="p0y3" fmla="*/ 80 h 3378"/>
              <a:gd name="p0x4" fmla="*/ 5390 w 5390"/>
              <a:gd name="p0y4" fmla="*/ 180 h 3378"/>
              <a:gd name="p0x5" fmla="*/ 5390 w 5390"/>
              <a:gd name="p0y5" fmla="*/ 3198 h 3378"/>
              <a:gd name="p0x6" fmla="*/ 5390 w 5390"/>
              <a:gd name="p0y6" fmla="*/ 3298 h 3378"/>
              <a:gd name="p0x7" fmla="*/ 5309 w 5390"/>
              <a:gd name="p0y7" fmla="*/ 3378 h 3378"/>
              <a:gd name="p0x8" fmla="*/ 5210 w 5390"/>
              <a:gd name="p0y8" fmla="*/ 3378 h 3378"/>
              <a:gd name="p0x9" fmla="*/ 180 w 5390"/>
              <a:gd name="p0y9" fmla="*/ 3378 h 3378"/>
              <a:gd name="p0x10" fmla="*/ 80 w 5390"/>
              <a:gd name="p0y10" fmla="*/ 3378 h 3378"/>
              <a:gd name="p0x11" fmla="*/ 0 w 5390"/>
              <a:gd name="p0y11" fmla="*/ 3298 h 3378"/>
              <a:gd name="p0x12" fmla="*/ 0 w 5390"/>
              <a:gd name="p0y12" fmla="*/ 3198 h 3378"/>
              <a:gd name="p0x13" fmla="*/ 0 w 5390"/>
              <a:gd name="p0y13" fmla="*/ 180 h 3378"/>
              <a:gd name="p0x14" fmla="*/ 0 w 5390"/>
              <a:gd name="p0y14" fmla="*/ 80 h 3378"/>
              <a:gd name="p0x15" fmla="*/ 80 w 5390"/>
              <a:gd name="p0y15" fmla="*/ 0 h 3378"/>
              <a:gd name="p0x16" fmla="*/ 180 w 5390"/>
              <a:gd name="p0y16" fmla="*/ 0 h 3378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>
            <p:custDataLst>
              <p:tags r:id="rId8"/>
            </p:custDataLst>
          </p:nvPr>
        </p:nvSpPr>
        <p:spPr>
          <a:xfrm>
            <a:off x="923925" y="338582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4" name="图片 13" descr="3ace7591-900d-11f1-8990-66467471502a"/>
          <p:cNvPicPr/>
          <p:nvPr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-128" b="128"/>
          <a:stretch>
            <a:fillRect/>
          </a:stretch>
        </p:blipFill>
        <p:spPr>
          <a:xfrm>
            <a:off x="1009650" y="3471545"/>
            <a:ext cx="247650" cy="247650"/>
          </a:xfrm>
          <a:prstGeom prst="rect">
            <a:avLst/>
          </a:prstGeom>
        </p:spPr>
      </p:pic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923925" y="3904297"/>
            <a:ext cx="311787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专业决策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>
            <a:off x="923925" y="4228147"/>
            <a:ext cx="3117875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lang="en-US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CEO</a:t>
            </a:r>
            <a:r>
              <a:rPr lang="zh-CN"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  <a:cs typeface="MiSans Normal" panose="00000500000000000000" charset="-122"/>
              </a:rPr>
              <a:t>不能只凭自己的知识和判断来做决定，必须重视专业</a:t>
            </a:r>
            <a:endParaRPr lang="zh-CN"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  <a:cs typeface="MiSans Normal" panose="00000500000000000000" charset="-122"/>
            </a:endParaRPr>
          </a:p>
        </p:txBody>
      </p:sp>
      <p:sp>
        <p:nvSpPr>
          <p:cNvPr id="18" name="任意多边形 17"/>
          <p:cNvSpPr/>
          <p:nvPr>
            <p:custDataLst>
              <p:tags r:id="rId14"/>
            </p:custDataLst>
          </p:nvPr>
        </p:nvSpPr>
        <p:spPr>
          <a:xfrm>
            <a:off x="4384675" y="3018155"/>
            <a:ext cx="3422650" cy="2145030"/>
          </a:xfrm>
          <a:custGeom>
            <a:avLst/>
            <a:gdLst>
              <a:gd name="sw" fmla="*/ 1 w 5390"/>
              <a:gd name="sh" fmla="*/ 1 h 3378"/>
              <a:gd name="mins" fmla="min sw sh"/>
              <a:gd name="dsw" fmla="+- 0 sw mins"/>
              <a:gd name="dsh" fmla="+- 0 sh mins"/>
              <a:gd name="p0x0" fmla="*/ 180 w 5390"/>
              <a:gd name="p0y0" fmla="*/ 0 h 3378"/>
              <a:gd name="p0x1" fmla="*/ 5210 w 5390"/>
              <a:gd name="p0y1" fmla="*/ 0 h 3378"/>
              <a:gd name="p0x2" fmla="*/ 5309 w 5390"/>
              <a:gd name="p0y2" fmla="*/ 0 h 3378"/>
              <a:gd name="p0x3" fmla="*/ 5390 w 5390"/>
              <a:gd name="p0y3" fmla="*/ 80 h 3378"/>
              <a:gd name="p0x4" fmla="*/ 5390 w 5390"/>
              <a:gd name="p0y4" fmla="*/ 180 h 3378"/>
              <a:gd name="p0x5" fmla="*/ 5390 w 5390"/>
              <a:gd name="p0y5" fmla="*/ 3198 h 3378"/>
              <a:gd name="p0x6" fmla="*/ 5390 w 5390"/>
              <a:gd name="p0y6" fmla="*/ 3298 h 3378"/>
              <a:gd name="p0x7" fmla="*/ 5309 w 5390"/>
              <a:gd name="p0y7" fmla="*/ 3378 h 3378"/>
              <a:gd name="p0x8" fmla="*/ 5210 w 5390"/>
              <a:gd name="p0y8" fmla="*/ 3378 h 3378"/>
              <a:gd name="p0x9" fmla="*/ 180 w 5390"/>
              <a:gd name="p0y9" fmla="*/ 3378 h 3378"/>
              <a:gd name="p0x10" fmla="*/ 80 w 5390"/>
              <a:gd name="p0y10" fmla="*/ 3378 h 3378"/>
              <a:gd name="p0x11" fmla="*/ 0 w 5390"/>
              <a:gd name="p0y11" fmla="*/ 3298 h 3378"/>
              <a:gd name="p0x12" fmla="*/ 0 w 5390"/>
              <a:gd name="p0y12" fmla="*/ 3198 h 3378"/>
              <a:gd name="p0x13" fmla="*/ 0 w 5390"/>
              <a:gd name="p0y13" fmla="*/ 180 h 3378"/>
              <a:gd name="p0x14" fmla="*/ 0 w 5390"/>
              <a:gd name="p0y14" fmla="*/ 80 h 3378"/>
              <a:gd name="p0x15" fmla="*/ 80 w 5390"/>
              <a:gd name="p0y15" fmla="*/ 0 h 3378"/>
              <a:gd name="p0x16" fmla="*/ 180 w 5390"/>
              <a:gd name="p0y16" fmla="*/ 0 h 3378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>
            <p:custDataLst>
              <p:tags r:id="rId15"/>
            </p:custDataLst>
          </p:nvPr>
        </p:nvSpPr>
        <p:spPr>
          <a:xfrm>
            <a:off x="4537075" y="338582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0" name="图片 19" descr="3ace7703-900d-11f1-8990-66467471502a"/>
          <p:cNvPicPr/>
          <p:nvPr>
            <p:custDataLst>
              <p:tags r:id="rId16"/>
            </p:custDataLst>
          </p:nvPr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-10" t="-128" r="10" b="128"/>
          <a:stretch>
            <a:fillRect/>
          </a:stretch>
        </p:blipFill>
        <p:spPr>
          <a:xfrm>
            <a:off x="4622800" y="3471545"/>
            <a:ext cx="247650" cy="24765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19"/>
            </p:custDataLst>
          </p:nvPr>
        </p:nvSpPr>
        <p:spPr>
          <a:xfrm>
            <a:off x="4537101" y="3904297"/>
            <a:ext cx="311787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发挥空间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0"/>
            </p:custDataLst>
          </p:nvPr>
        </p:nvSpPr>
        <p:spPr>
          <a:xfrm>
            <a:off x="4537101" y="4228147"/>
            <a:ext cx="3117875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信任员工，给员工发挥的工作空间，绑手绑脚只会扼杀创造力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1"/>
            </p:custDataLst>
          </p:nvPr>
        </p:nvSpPr>
        <p:spPr>
          <a:xfrm>
            <a:off x="7997825" y="3018155"/>
            <a:ext cx="3422650" cy="2145030"/>
          </a:xfrm>
          <a:custGeom>
            <a:avLst/>
            <a:gdLst>
              <a:gd name="sw" fmla="*/ 1 w 5390"/>
              <a:gd name="sh" fmla="*/ 1 h 3378"/>
              <a:gd name="mins" fmla="min sw sh"/>
              <a:gd name="dsw" fmla="+- 0 sw mins"/>
              <a:gd name="dsh" fmla="+- 0 sh mins"/>
              <a:gd name="p0x0" fmla="*/ 180 w 5390"/>
              <a:gd name="p0y0" fmla="*/ 0 h 3378"/>
              <a:gd name="p0x1" fmla="*/ 5210 w 5390"/>
              <a:gd name="p0y1" fmla="*/ 0 h 3378"/>
              <a:gd name="p0x2" fmla="*/ 5309 w 5390"/>
              <a:gd name="p0y2" fmla="*/ 0 h 3378"/>
              <a:gd name="p0x3" fmla="*/ 5390 w 5390"/>
              <a:gd name="p0y3" fmla="*/ 80 h 3378"/>
              <a:gd name="p0x4" fmla="*/ 5390 w 5390"/>
              <a:gd name="p0y4" fmla="*/ 180 h 3378"/>
              <a:gd name="p0x5" fmla="*/ 5390 w 5390"/>
              <a:gd name="p0y5" fmla="*/ 3198 h 3378"/>
              <a:gd name="p0x6" fmla="*/ 5390 w 5390"/>
              <a:gd name="p0y6" fmla="*/ 3298 h 3378"/>
              <a:gd name="p0x7" fmla="*/ 5309 w 5390"/>
              <a:gd name="p0y7" fmla="*/ 3378 h 3378"/>
              <a:gd name="p0x8" fmla="*/ 5210 w 5390"/>
              <a:gd name="p0y8" fmla="*/ 3378 h 3378"/>
              <a:gd name="p0x9" fmla="*/ 180 w 5390"/>
              <a:gd name="p0y9" fmla="*/ 3378 h 3378"/>
              <a:gd name="p0x10" fmla="*/ 80 w 5390"/>
              <a:gd name="p0y10" fmla="*/ 3378 h 3378"/>
              <a:gd name="p0x11" fmla="*/ 0 w 5390"/>
              <a:gd name="p0y11" fmla="*/ 3298 h 3378"/>
              <a:gd name="p0x12" fmla="*/ 0 w 5390"/>
              <a:gd name="p0y12" fmla="*/ 3198 h 3378"/>
              <a:gd name="p0x13" fmla="*/ 0 w 5390"/>
              <a:gd name="p0y13" fmla="*/ 180 h 3378"/>
              <a:gd name="p0x14" fmla="*/ 0 w 5390"/>
              <a:gd name="p0y14" fmla="*/ 80 h 3378"/>
              <a:gd name="p0x15" fmla="*/ 80 w 5390"/>
              <a:gd name="p0y15" fmla="*/ 0 h 3378"/>
              <a:gd name="p0x16" fmla="*/ 180 w 5390"/>
              <a:gd name="p0y16" fmla="*/ 0 h 3378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任意多边形 24"/>
          <p:cNvSpPr/>
          <p:nvPr>
            <p:custDataLst>
              <p:tags r:id="rId22"/>
            </p:custDataLst>
          </p:nvPr>
        </p:nvSpPr>
        <p:spPr>
          <a:xfrm>
            <a:off x="8150225" y="338582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6" name="图片 25" descr="3ace775a-900d-11f1-8990-66467471502a"/>
          <p:cNvPicPr/>
          <p:nvPr>
            <p:custDataLst>
              <p:tags r:id="rId23"/>
            </p:custDataLst>
          </p:nvPr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-21" t="-128" r="21" b="128"/>
          <a:stretch>
            <a:fillRect/>
          </a:stretch>
        </p:blipFill>
        <p:spPr>
          <a:xfrm>
            <a:off x="8235950" y="3471545"/>
            <a:ext cx="247650" cy="247650"/>
          </a:xfrm>
          <a:prstGeom prst="rect">
            <a:avLst/>
          </a:prstGeom>
        </p:spPr>
      </p:pic>
      <p:sp>
        <p:nvSpPr>
          <p:cNvPr id="28" name="文本框 27"/>
          <p:cNvSpPr txBox="1"/>
          <p:nvPr>
            <p:custDataLst>
              <p:tags r:id="rId26"/>
            </p:custDataLst>
          </p:nvPr>
        </p:nvSpPr>
        <p:spPr>
          <a:xfrm>
            <a:off x="8150276" y="3904297"/>
            <a:ext cx="3117875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 spc="36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识人授权</a:t>
            </a:r>
            <a:endParaRPr b="1" spc="36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27"/>
            </p:custDataLst>
          </p:nvPr>
        </p:nvSpPr>
        <p:spPr>
          <a:xfrm>
            <a:off x="8150276" y="4228147"/>
            <a:ext cx="3117875" cy="5714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关键局部的关键人物才能扭转乾坤，识别并授权给对的人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28"/>
            </p:custDataLst>
          </p:nvPr>
        </p:nvSpPr>
        <p:spPr>
          <a:xfrm>
            <a:off x="610144" y="2227580"/>
            <a:ext cx="10971713" cy="38100"/>
          </a:xfrm>
          <a:custGeom>
            <a:avLst/>
            <a:gdLst>
              <a:gd name="sw" fmla="*/ 1 w 17370"/>
              <a:gd name="sh" fmla="*/ 1 h 60"/>
              <a:gd name="mins" fmla="min sw sh"/>
              <a:gd name="dsw" fmla="+- 0 sw mins"/>
              <a:gd name="dsh" fmla="+- 0 sh mins"/>
              <a:gd name="p0x0" fmla="*/ 60 w 17370"/>
              <a:gd name="p0y0" fmla="*/ 0 h 60"/>
              <a:gd name="p0x1" fmla="*/ 17310 w 17370"/>
              <a:gd name="p0y1" fmla="*/ 0 h 60"/>
              <a:gd name="p0x2" fmla="*/ 17343 w 17370"/>
              <a:gd name="p0y2" fmla="*/ 0 h 60"/>
              <a:gd name="p0x3" fmla="*/ 17370 w 17370"/>
              <a:gd name="p0y3" fmla="*/ 26 h 60"/>
              <a:gd name="p0x4" fmla="*/ 17370 w 17370"/>
              <a:gd name="p0y4" fmla="*/ 60 h 60"/>
              <a:gd name="p0x5" fmla="*/ 0 w 17370"/>
              <a:gd name="p0y5" fmla="*/ 60 h 60"/>
              <a:gd name="p0x6" fmla="*/ 0 w 17370"/>
              <a:gd name="p0y6" fmla="*/ 26 h 60"/>
              <a:gd name="p0x7" fmla="*/ 26 w 17370"/>
              <a:gd name="p0y7" fmla="*/ 0 h 60"/>
              <a:gd name="p0x8" fmla="*/ 60 w 17370"/>
              <a:gd name="p0y8" fmla="*/ 0 h 60"/>
            </a:gdLst>
            <a:ahLst/>
            <a:cxnLst/>
            <a:pathLst>
              <a:path w="17278" h="60">
                <a:moveTo>
                  <a:pt x="134" y="0"/>
                </a:moveTo>
                <a:lnTo>
                  <a:pt x="17144" y="0"/>
                </a:lnTo>
                <a:cubicBezTo>
                  <a:pt x="17197" y="-3"/>
                  <a:pt x="17253" y="30"/>
                  <a:pt x="1727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31" name="任意多边形 30"/>
          <p:cNvSpPr/>
          <p:nvPr>
            <p:custDataLst>
              <p:tags r:id="rId29"/>
            </p:custDataLst>
          </p:nvPr>
        </p:nvSpPr>
        <p:spPr>
          <a:xfrm>
            <a:off x="571500" y="5701030"/>
            <a:ext cx="11049000" cy="666750"/>
          </a:xfrm>
          <a:custGeom>
            <a:avLst/>
            <a:gdLst>
              <a:gd name="sw" fmla="*/ 1 w 17400"/>
              <a:gd name="sh" fmla="*/ 1 h 1050"/>
              <a:gd name="mins" fmla="min sw sh"/>
              <a:gd name="dsw" fmla="+- 0 sw mins"/>
              <a:gd name="dsh" fmla="+- 0 sh mins"/>
              <a:gd name="p0x0" fmla="*/ 180 w 17400"/>
              <a:gd name="p0y0" fmla="*/ 0 h 1050"/>
              <a:gd name="p0x1" fmla="*/ 17220 w 17400"/>
              <a:gd name="p0y1" fmla="*/ 0 h 1050"/>
              <a:gd name="p0x2" fmla="*/ 17319 w 17400"/>
              <a:gd name="p0y2" fmla="*/ 0 h 1050"/>
              <a:gd name="p0x3" fmla="*/ 17400 w 17400"/>
              <a:gd name="p0y3" fmla="*/ 80 h 1050"/>
              <a:gd name="p0x4" fmla="*/ 17400 w 17400"/>
              <a:gd name="p0y4" fmla="*/ 180 h 1050"/>
              <a:gd name="p0x5" fmla="*/ 17400 w 17400"/>
              <a:gd name="p0y5" fmla="*/ 870 h 1050"/>
              <a:gd name="p0x6" fmla="*/ 17400 w 17400"/>
              <a:gd name="p0y6" fmla="*/ 969 h 1050"/>
              <a:gd name="p0x7" fmla="*/ 17319 w 17400"/>
              <a:gd name="p0y7" fmla="*/ 1050 h 1050"/>
              <a:gd name="p0x8" fmla="*/ 17220 w 17400"/>
              <a:gd name="p0y8" fmla="*/ 1050 h 1050"/>
              <a:gd name="p0x9" fmla="*/ 180 w 17400"/>
              <a:gd name="p0y9" fmla="*/ 1050 h 1050"/>
              <a:gd name="p0x10" fmla="*/ 80 w 17400"/>
              <a:gd name="p0y10" fmla="*/ 1050 h 1050"/>
              <a:gd name="p0x11" fmla="*/ 0 w 17400"/>
              <a:gd name="p0y11" fmla="*/ 969 h 1050"/>
              <a:gd name="p0x12" fmla="*/ 0 w 17400"/>
              <a:gd name="p0y12" fmla="*/ 870 h 1050"/>
              <a:gd name="p0x13" fmla="*/ 0 w 17400"/>
              <a:gd name="p0y13" fmla="*/ 180 h 1050"/>
              <a:gd name="p0x14" fmla="*/ 0 w 17400"/>
              <a:gd name="p0y14" fmla="*/ 80 h 1050"/>
              <a:gd name="p0x15" fmla="*/ 80 w 17400"/>
              <a:gd name="p0y15" fmla="*/ 0 h 1050"/>
              <a:gd name="p0x16" fmla="*/ 180 w 17400"/>
              <a:gd name="p0y16" fmla="*/ 0 h 10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>
            <p:custDataLst>
              <p:tags r:id="rId30"/>
            </p:custDataLst>
          </p:nvPr>
        </p:nvSpPr>
        <p:spPr>
          <a:xfrm>
            <a:off x="762000" y="5876573"/>
            <a:ext cx="6400876" cy="311467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授权不是放任，而是在约定的责任范围内，让这个人说了算</a:t>
            </a:r>
            <a:endParaRPr b="1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2" name="任意多边形 31"/>
          <p:cNvSpPr/>
          <p:nvPr>
            <p:custDataLst>
              <p:tags r:id="rId31"/>
            </p:custDataLst>
          </p:nvPr>
        </p:nvSpPr>
        <p:spPr>
          <a:xfrm>
            <a:off x="600612" y="5701030"/>
            <a:ext cx="10990776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533400" y="357188"/>
            <a:ext cx="11125200" cy="500063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0000"/>
              </a:lnSpc>
            </a:pPr>
            <a:r>
              <a:rPr sz="3000" b="1">
                <a:solidFill>
                  <a:srgbClr val="1A5E7A"/>
                </a:solidFill>
                <a:latin typeface="MiSans Demibold" panose="00000700000000000000" charset="-122"/>
                <a:ea typeface="MiSans Demibold" panose="00000700000000000000" charset="-122"/>
              </a:rPr>
              <a:t>专业能力与培训体系的缺失</a:t>
            </a:r>
            <a:endParaRPr sz="3000" b="1">
              <a:solidFill>
                <a:srgbClr val="1A5E7A"/>
              </a:solidFill>
              <a:latin typeface="MiSans Demibold" panose="00000700000000000000" charset="-122"/>
              <a:ea typeface="MiSans Demibold" panose="00000700000000000000" charset="-122"/>
            </a:endParaRPr>
          </a:p>
        </p:txBody>
      </p:sp>
      <p:sp>
        <p:nvSpPr>
          <p:cNvPr id="4" name="任意多边形 3"/>
          <p:cNvSpPr/>
          <p:nvPr>
            <p:custDataLst>
              <p:tags r:id="rId2"/>
            </p:custDataLst>
          </p:nvPr>
        </p:nvSpPr>
        <p:spPr>
          <a:xfrm>
            <a:off x="571500" y="1593850"/>
            <a:ext cx="11049000" cy="666750"/>
          </a:xfrm>
          <a:custGeom>
            <a:avLst/>
            <a:gdLst>
              <a:gd name="sw" fmla="*/ 1 w 17400"/>
              <a:gd name="sh" fmla="*/ 1 h 1050"/>
              <a:gd name="mins" fmla="min sw sh"/>
              <a:gd name="dsw" fmla="+- 0 sw mins"/>
              <a:gd name="dsh" fmla="+- 0 sh mins"/>
              <a:gd name="p0x0" fmla="*/ 180 w 17400"/>
              <a:gd name="p0y0" fmla="*/ 0 h 1050"/>
              <a:gd name="p0x1" fmla="*/ 17220 w 17400"/>
              <a:gd name="p0y1" fmla="*/ 0 h 1050"/>
              <a:gd name="p0x2" fmla="*/ 17319 w 17400"/>
              <a:gd name="p0y2" fmla="*/ 0 h 1050"/>
              <a:gd name="p0x3" fmla="*/ 17400 w 17400"/>
              <a:gd name="p0y3" fmla="*/ 80 h 1050"/>
              <a:gd name="p0x4" fmla="*/ 17400 w 17400"/>
              <a:gd name="p0y4" fmla="*/ 180 h 1050"/>
              <a:gd name="p0x5" fmla="*/ 17400 w 17400"/>
              <a:gd name="p0y5" fmla="*/ 870 h 1050"/>
              <a:gd name="p0x6" fmla="*/ 17400 w 17400"/>
              <a:gd name="p0y6" fmla="*/ 969 h 1050"/>
              <a:gd name="p0x7" fmla="*/ 17319 w 17400"/>
              <a:gd name="p0y7" fmla="*/ 1050 h 1050"/>
              <a:gd name="p0x8" fmla="*/ 17220 w 17400"/>
              <a:gd name="p0y8" fmla="*/ 1050 h 1050"/>
              <a:gd name="p0x9" fmla="*/ 180 w 17400"/>
              <a:gd name="p0y9" fmla="*/ 1050 h 1050"/>
              <a:gd name="p0x10" fmla="*/ 80 w 17400"/>
              <a:gd name="p0y10" fmla="*/ 1050 h 1050"/>
              <a:gd name="p0x11" fmla="*/ 0 w 17400"/>
              <a:gd name="p0y11" fmla="*/ 969 h 1050"/>
              <a:gd name="p0x12" fmla="*/ 0 w 17400"/>
              <a:gd name="p0y12" fmla="*/ 870 h 1050"/>
              <a:gd name="p0x13" fmla="*/ 0 w 17400"/>
              <a:gd name="p0y13" fmla="*/ 180 h 1050"/>
              <a:gd name="p0x14" fmla="*/ 0 w 17400"/>
              <a:gd name="p0y14" fmla="*/ 80 h 1050"/>
              <a:gd name="p0x15" fmla="*/ 80 w 17400"/>
              <a:gd name="p0y15" fmla="*/ 0 h 1050"/>
              <a:gd name="p0x16" fmla="*/ 180 w 17400"/>
              <a:gd name="p0y16" fmla="*/ 0 h 105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E6F5FB"/>
          </a:solidFill>
          <a:ln>
            <a:noFill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762000" y="1769726"/>
            <a:ext cx="5715152" cy="31146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b="1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无知比知识更容易产生自信，必须时刻警惕</a:t>
            </a:r>
            <a:r>
              <a:rPr b="1">
                <a:solidFill>
                  <a:srgbClr val="1A3B5C"/>
                </a:solidFill>
                <a:latin typeface="MiSans Normal" panose="00000500000000000000" charset="-122"/>
                <a:ea typeface="MiSans Normal" panose="00000500000000000000" charset="-122"/>
              </a:rPr>
              <a:t>认知盲区</a:t>
            </a:r>
            <a:endParaRPr b="1">
              <a:solidFill>
                <a:srgbClr val="1A3B5C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5" name="任意多边形 4"/>
          <p:cNvSpPr/>
          <p:nvPr>
            <p:custDataLst>
              <p:tags r:id="rId4"/>
            </p:custDataLst>
          </p:nvPr>
        </p:nvSpPr>
        <p:spPr>
          <a:xfrm>
            <a:off x="600612" y="1593850"/>
            <a:ext cx="10990776" cy="38100"/>
          </a:xfrm>
          <a:custGeom>
            <a:avLst/>
            <a:gdLst>
              <a:gd name="sw" fmla="*/ 1 w 17400"/>
              <a:gd name="sh" fmla="*/ 1 h 60"/>
              <a:gd name="mins" fmla="min sw sh"/>
              <a:gd name="dsw" fmla="+- 0 sw mins"/>
              <a:gd name="dsh" fmla="+- 0 sh mins"/>
              <a:gd name="p0x0" fmla="*/ 60 w 17400"/>
              <a:gd name="p0y0" fmla="*/ 0 h 60"/>
              <a:gd name="p0x1" fmla="*/ 17340 w 17400"/>
              <a:gd name="p0y1" fmla="*/ 0 h 60"/>
              <a:gd name="p0x2" fmla="*/ 17373 w 17400"/>
              <a:gd name="p0y2" fmla="*/ 0 h 60"/>
              <a:gd name="p0x3" fmla="*/ 17400 w 17400"/>
              <a:gd name="p0y3" fmla="*/ 26 h 60"/>
              <a:gd name="p0x4" fmla="*/ 17400 w 17400"/>
              <a:gd name="p0y4" fmla="*/ 60 h 60"/>
              <a:gd name="p0x5" fmla="*/ 0 w 17400"/>
              <a:gd name="p0y5" fmla="*/ 60 h 60"/>
              <a:gd name="p0x6" fmla="*/ 0 w 17400"/>
              <a:gd name="p0y6" fmla="*/ 26 h 60"/>
              <a:gd name="p0x7" fmla="*/ 26 w 17400"/>
              <a:gd name="p0y7" fmla="*/ 0 h 60"/>
              <a:gd name="p0x8" fmla="*/ 60 w 17400"/>
              <a:gd name="p0y8" fmla="*/ 0 h 60"/>
            </a:gdLst>
            <a:ahLst/>
            <a:cxnLst/>
            <a:pathLst>
              <a:path w="17308" h="60">
                <a:moveTo>
                  <a:pt x="134" y="0"/>
                </a:moveTo>
                <a:lnTo>
                  <a:pt x="17174" y="0"/>
                </a:lnTo>
                <a:cubicBezTo>
                  <a:pt x="17227" y="-3"/>
                  <a:pt x="17283" y="30"/>
                  <a:pt x="17308" y="60"/>
                </a:cubicBez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575945" y="2983865"/>
            <a:ext cx="11039475" cy="3488055"/>
          </a:xfrm>
          <a:custGeom>
            <a:avLst/>
            <a:gdLst>
              <a:gd name="sw" fmla="*/ 1 w 17385"/>
              <a:gd name="sh" fmla="*/ 1 h 5493"/>
              <a:gd name="mins" fmla="min sw sh"/>
              <a:gd name="dsw" fmla="+- 0 sw mins"/>
              <a:gd name="dsh" fmla="+- 0 sh mins"/>
              <a:gd name="p0x0" fmla="*/ 180 w 17385"/>
              <a:gd name="p0y0" fmla="*/ 0 h 5493"/>
              <a:gd name="p0x1" fmla="*/ 17205 w 17385"/>
              <a:gd name="p0y1" fmla="*/ 0 h 5493"/>
              <a:gd name="p0x2" fmla="*/ 17304 w 17385"/>
              <a:gd name="p0y2" fmla="*/ 0 h 5493"/>
              <a:gd name="p0x3" fmla="*/ 17385 w 17385"/>
              <a:gd name="p0y3" fmla="*/ 80 h 5493"/>
              <a:gd name="p0x4" fmla="*/ 17385 w 17385"/>
              <a:gd name="p0y4" fmla="*/ 180 h 5493"/>
              <a:gd name="p0x5" fmla="*/ 17385 w 17385"/>
              <a:gd name="p0y5" fmla="*/ 5313 h 5493"/>
              <a:gd name="p0x6" fmla="*/ 17385 w 17385"/>
              <a:gd name="p0y6" fmla="*/ 5412 h 5493"/>
              <a:gd name="p0x7" fmla="*/ 17304 w 17385"/>
              <a:gd name="p0y7" fmla="*/ 5493 h 5493"/>
              <a:gd name="p0x8" fmla="*/ 17205 w 17385"/>
              <a:gd name="p0y8" fmla="*/ 5493 h 5493"/>
              <a:gd name="p0x9" fmla="*/ 180 w 17385"/>
              <a:gd name="p0y9" fmla="*/ 5493 h 5493"/>
              <a:gd name="p0x10" fmla="*/ 80 w 17385"/>
              <a:gd name="p0y10" fmla="*/ 5493 h 5493"/>
              <a:gd name="p0x11" fmla="*/ 0 w 17385"/>
              <a:gd name="p0y11" fmla="*/ 5412 h 5493"/>
              <a:gd name="p0x12" fmla="*/ 0 w 17385"/>
              <a:gd name="p0y12" fmla="*/ 5313 h 5493"/>
              <a:gd name="p0x13" fmla="*/ 0 w 17385"/>
              <a:gd name="p0y13" fmla="*/ 180 h 5493"/>
              <a:gd name="p0x14" fmla="*/ 0 w 17385"/>
              <a:gd name="p0y14" fmla="*/ 80 h 5493"/>
              <a:gd name="p0x15" fmla="*/ 80 w 17385"/>
              <a:gd name="p0y15" fmla="*/ 0 h 5493"/>
              <a:gd name="p0x16" fmla="*/ 180 w 17385"/>
              <a:gd name="p0y16" fmla="*/ 0 h 5493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FFFFFF"/>
          </a:solidFill>
          <a:ln w="9525" cmpd="sng">
            <a:solidFill>
              <a:srgbClr val="D6E8F2"/>
            </a:solidFill>
            <a:prstDash val="solid"/>
          </a:ln>
          <a:effectLst>
            <a:outerShdw blurRad="42863" dist="9525" dir="5399999" algn="ctr" rotWithShape="0">
              <a:srgbClr val="29ABE2">
                <a:alpha val="7843"/>
              </a:srgb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6"/>
            </p:custDataLst>
          </p:nvPr>
        </p:nvSpPr>
        <p:spPr>
          <a:xfrm>
            <a:off x="771525" y="3163224"/>
            <a:ext cx="10648950" cy="3657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2100" b="1" spc="42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专业能力与培训体系</a:t>
            </a:r>
            <a:endParaRPr sz="2100" b="1" spc="42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2" name="任意多边形 11"/>
          <p:cNvSpPr/>
          <p:nvPr>
            <p:custDataLst>
              <p:tags r:id="rId7"/>
            </p:custDataLst>
          </p:nvPr>
        </p:nvSpPr>
        <p:spPr>
          <a:xfrm>
            <a:off x="771525" y="358838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-2273" t="-897" r="-2273" b="-897"/>
          <a:stretch>
            <a:fillRect/>
          </a:stretch>
        </p:blipFill>
        <p:spPr>
          <a:xfrm>
            <a:off x="871220" y="3669665"/>
            <a:ext cx="219075" cy="252095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1343025" y="3574704"/>
            <a:ext cx="56579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一知半解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12"/>
            </p:custDataLst>
          </p:nvPr>
        </p:nvSpPr>
        <p:spPr>
          <a:xfrm>
            <a:off x="1343025" y="3849976"/>
            <a:ext cx="60008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最愚昧的人是一知半解的人，每个人都在愚昧的边缘，先学习从服从力开始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6" name="任意多边形 15"/>
          <p:cNvSpPr/>
          <p:nvPr>
            <p:custDataLst>
              <p:tags r:id="rId13"/>
            </p:custDataLst>
          </p:nvPr>
        </p:nvSpPr>
        <p:spPr>
          <a:xfrm>
            <a:off x="771525" y="412623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-5793" r="-5793"/>
          <a:stretch>
            <a:fillRect/>
          </a:stretch>
        </p:blipFill>
        <p:spPr>
          <a:xfrm>
            <a:off x="840105" y="4207510"/>
            <a:ext cx="281305" cy="252095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1343025" y="4112276"/>
            <a:ext cx="39434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认知盲区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18"/>
            </p:custDataLst>
          </p:nvPr>
        </p:nvSpPr>
        <p:spPr>
          <a:xfrm>
            <a:off x="1343025" y="4387548"/>
            <a:ext cx="42863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无知比知识更容易产生自信，必须时刻警惕认知盲区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0" name="任意多边形 19"/>
          <p:cNvSpPr/>
          <p:nvPr>
            <p:custDataLst>
              <p:tags r:id="rId19"/>
            </p:custDataLst>
          </p:nvPr>
        </p:nvSpPr>
        <p:spPr>
          <a:xfrm>
            <a:off x="771525" y="466407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 l="-2273" t="-1026" r="-2273" b="-1026"/>
          <a:stretch>
            <a:fillRect/>
          </a:stretch>
        </p:blipFill>
        <p:spPr>
          <a:xfrm>
            <a:off x="871220" y="4744720"/>
            <a:ext cx="219075" cy="252730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23"/>
            </p:custDataLst>
          </p:nvPr>
        </p:nvSpPr>
        <p:spPr>
          <a:xfrm>
            <a:off x="1343025" y="4649838"/>
            <a:ext cx="34290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执行优先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4"/>
            </p:custDataLst>
          </p:nvPr>
        </p:nvSpPr>
        <p:spPr>
          <a:xfrm>
            <a:off x="1343025" y="4925111"/>
            <a:ext cx="36005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鼓励有执行力的人，执行比完美的计划更重要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4" name="任意多边形 23"/>
          <p:cNvSpPr/>
          <p:nvPr>
            <p:custDataLst>
              <p:tags r:id="rId25"/>
            </p:custDataLst>
          </p:nvPr>
        </p:nvSpPr>
        <p:spPr>
          <a:xfrm>
            <a:off x="771525" y="5201285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5" name="图片 24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rcRect l="-2000" t="-2933" r="-2000" b="-2933"/>
          <a:stretch>
            <a:fillRect/>
          </a:stretch>
        </p:blipFill>
        <p:spPr>
          <a:xfrm>
            <a:off x="857250" y="5282565"/>
            <a:ext cx="247650" cy="252095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29"/>
            </p:custDataLst>
          </p:nvPr>
        </p:nvSpPr>
        <p:spPr>
          <a:xfrm>
            <a:off x="1343025" y="5187410"/>
            <a:ext cx="360052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持续培训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30"/>
            </p:custDataLst>
          </p:nvPr>
        </p:nvSpPr>
        <p:spPr>
          <a:xfrm>
            <a:off x="1343025" y="5462683"/>
            <a:ext cx="394342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员工的培训不能间断，销售能力的提升没有终点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28" name="任意多边形 27"/>
          <p:cNvSpPr/>
          <p:nvPr>
            <p:custDataLst>
              <p:tags r:id="rId31"/>
            </p:custDataLst>
          </p:nvPr>
        </p:nvSpPr>
        <p:spPr>
          <a:xfrm>
            <a:off x="771525" y="5739130"/>
            <a:ext cx="419100" cy="419100"/>
          </a:xfrm>
          <a:custGeom>
            <a:avLst/>
            <a:gdLst>
              <a:gd name="sw" fmla="*/ 1 w 660"/>
              <a:gd name="sh" fmla="*/ 1 h 660"/>
              <a:gd name="mins" fmla="min sw sh"/>
              <a:gd name="dsw" fmla="+- 0 sw mins"/>
              <a:gd name="dsh" fmla="+- 0 sh mins"/>
              <a:gd name="p0x0" fmla="*/ 180 w 660"/>
              <a:gd name="p0y0" fmla="*/ 0 h 660"/>
              <a:gd name="p0x1" fmla="*/ 480 w 660"/>
              <a:gd name="p0y1" fmla="*/ 0 h 660"/>
              <a:gd name="p0x2" fmla="*/ 579 w 660"/>
              <a:gd name="p0y2" fmla="*/ 0 h 660"/>
              <a:gd name="p0x3" fmla="*/ 660 w 660"/>
              <a:gd name="p0y3" fmla="*/ 80 h 660"/>
              <a:gd name="p0x4" fmla="*/ 660 w 660"/>
              <a:gd name="p0y4" fmla="*/ 180 h 660"/>
              <a:gd name="p0x5" fmla="*/ 660 w 660"/>
              <a:gd name="p0y5" fmla="*/ 480 h 660"/>
              <a:gd name="p0x6" fmla="*/ 660 w 660"/>
              <a:gd name="p0y6" fmla="*/ 579 h 660"/>
              <a:gd name="p0x7" fmla="*/ 579 w 660"/>
              <a:gd name="p0y7" fmla="*/ 660 h 660"/>
              <a:gd name="p0x8" fmla="*/ 480 w 660"/>
              <a:gd name="p0y8" fmla="*/ 660 h 660"/>
              <a:gd name="p0x9" fmla="*/ 180 w 660"/>
              <a:gd name="p0y9" fmla="*/ 660 h 660"/>
              <a:gd name="p0x10" fmla="*/ 80 w 660"/>
              <a:gd name="p0y10" fmla="*/ 660 h 660"/>
              <a:gd name="p0x11" fmla="*/ 0 w 660"/>
              <a:gd name="p0y11" fmla="*/ 579 h 660"/>
              <a:gd name="p0x12" fmla="*/ 0 w 660"/>
              <a:gd name="p0y12" fmla="*/ 480 h 660"/>
              <a:gd name="p0x13" fmla="*/ 0 w 660"/>
              <a:gd name="p0y13" fmla="*/ 180 h 660"/>
              <a:gd name="p0x14" fmla="*/ 0 w 660"/>
              <a:gd name="p0y14" fmla="*/ 80 h 660"/>
              <a:gd name="p0x15" fmla="*/ 80 w 660"/>
              <a:gd name="p0y15" fmla="*/ 0 h 660"/>
              <a:gd name="p0x16" fmla="*/ 180 w 660"/>
              <a:gd name="p0y16" fmla="*/ 0 h 660"/>
            </a:gdLst>
            <a:ahLst/>
            <a:cxnLst/>
            <a:pathLst>
              <a:path>
                <a:moveTo>
                  <a:pt x="p0x0" y="p0y0"/>
                </a:moveTo>
                <a:lnTo>
                  <a:pt x="p0x1" y="p0y1"/>
                </a:lnTo>
                <a:cubicBezTo>
                  <a:pt x="p0x2" y="p0y2"/>
                  <a:pt x="p0x3" y="p0y3"/>
                  <a:pt x="p0x4" y="p0y4"/>
                </a:cubicBezTo>
                <a:lnTo>
                  <a:pt x="p0x5" y="p0y5"/>
                </a:lnTo>
                <a:cubicBezTo>
                  <a:pt x="p0x6" y="p0y6"/>
                  <a:pt x="p0x7" y="p0y7"/>
                  <a:pt x="p0x8" y="p0y8"/>
                </a:cubicBezTo>
                <a:lnTo>
                  <a:pt x="p0x9" y="p0y9"/>
                </a:lnTo>
                <a:cubicBezTo>
                  <a:pt x="p0x10" y="p0y10"/>
                  <a:pt x="p0x11" y="p0y11"/>
                  <a:pt x="p0x12" y="p0y12"/>
                </a:cubicBezTo>
                <a:lnTo>
                  <a:pt x="p0x13" y="p0y13"/>
                </a:lnTo>
                <a:cubicBezTo>
                  <a:pt x="p0x14" y="p0y14"/>
                  <a:pt x="p0x15" y="p0y15"/>
                  <a:pt x="p0x16" y="p0y16"/>
                </a:cubicBezTo>
                <a:close/>
              </a:path>
            </a:pathLst>
          </a:custGeom>
          <a:solidFill>
            <a:srgbClr val="D6F0FC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 l="-2366" t="-38444" r="-2366" b="-38444"/>
          <a:stretch>
            <a:fillRect/>
          </a:stretch>
        </p:blipFill>
        <p:spPr>
          <a:xfrm>
            <a:off x="826135" y="5819775"/>
            <a:ext cx="309245" cy="252730"/>
          </a:xfrm>
          <a:prstGeom prst="rect">
            <a:avLst/>
          </a:prstGeom>
        </p:spPr>
      </p:pic>
      <p:sp>
        <p:nvSpPr>
          <p:cNvPr id="30" name="文本框 29"/>
          <p:cNvSpPr txBox="1"/>
          <p:nvPr>
            <p:custDataLst>
              <p:tags r:id="rId35"/>
            </p:custDataLst>
          </p:nvPr>
        </p:nvSpPr>
        <p:spPr>
          <a:xfrm>
            <a:off x="1343025" y="5724973"/>
            <a:ext cx="3771976" cy="26193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04000"/>
              </a:lnSpc>
            </a:pPr>
            <a:r>
              <a:rPr sz="1500" b="1" spc="30">
                <a:solidFill>
                  <a:srgbClr val="1A5E7A"/>
                </a:solidFill>
                <a:latin typeface="MiSans Normal" panose="00000500000000000000" charset="-122"/>
                <a:ea typeface="MiSans Normal" panose="00000500000000000000" charset="-122"/>
              </a:rPr>
              <a:t>终身学习</a:t>
            </a:r>
            <a:endParaRPr sz="1500" b="1" spc="30">
              <a:solidFill>
                <a:srgbClr val="1A5E7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36"/>
            </p:custDataLst>
          </p:nvPr>
        </p:nvSpPr>
        <p:spPr>
          <a:xfrm>
            <a:off x="1343025" y="6000245"/>
            <a:ext cx="4114876" cy="29718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>
              <a:lnSpc>
                <a:spcPct val="133000"/>
              </a:lnSpc>
            </a:pPr>
            <a:r>
              <a:rPr sz="1350">
                <a:solidFill>
                  <a:srgbClr val="4A7A8A"/>
                </a:solidFill>
                <a:latin typeface="MiSans Normal" panose="00000500000000000000" charset="-122"/>
                <a:ea typeface="MiSans Normal" panose="00000500000000000000" charset="-122"/>
              </a:rPr>
              <a:t>尊重专业，终身学习，把学习变成团队的肌肉记忆</a:t>
            </a:r>
            <a:endParaRPr sz="1350">
              <a:solidFill>
                <a:srgbClr val="4A7A8A"/>
              </a:solidFill>
              <a:latin typeface="MiSans Normal" panose="00000500000000000000" charset="-122"/>
              <a:ea typeface="MiSans Normal" panose="00000500000000000000" charset="-122"/>
            </a:endParaRPr>
          </a:p>
        </p:txBody>
      </p:sp>
      <p:sp>
        <p:nvSpPr>
          <p:cNvPr id="10" name="任意多边形 9"/>
          <p:cNvSpPr/>
          <p:nvPr>
            <p:custDataLst>
              <p:tags r:id="rId37"/>
            </p:custDataLst>
          </p:nvPr>
        </p:nvSpPr>
        <p:spPr>
          <a:xfrm>
            <a:off x="610155" y="2988330"/>
            <a:ext cx="10971690" cy="38080"/>
          </a:xfrm>
          <a:custGeom>
            <a:avLst/>
            <a:gdLst>
              <a:gd name="sw" fmla="*/ 1 w 17370"/>
              <a:gd name="sh" fmla="*/ 1 h 60"/>
              <a:gd name="mins" fmla="min sw sh"/>
              <a:gd name="dsw" fmla="+- 0 sw mins"/>
              <a:gd name="dsh" fmla="+- 0 sh mins"/>
              <a:gd name="p0x0" fmla="*/ 60 w 17370"/>
              <a:gd name="p0y0" fmla="*/ 0 h 60"/>
              <a:gd name="p0x1" fmla="*/ 17310 w 17370"/>
              <a:gd name="p0y1" fmla="*/ 0 h 60"/>
              <a:gd name="p0x2" fmla="*/ 17343 w 17370"/>
              <a:gd name="p0y2" fmla="*/ 0 h 60"/>
              <a:gd name="p0x3" fmla="*/ 17370 w 17370"/>
              <a:gd name="p0y3" fmla="*/ 26 h 60"/>
              <a:gd name="p0x4" fmla="*/ 17370 w 17370"/>
              <a:gd name="p0y4" fmla="*/ 60 h 60"/>
              <a:gd name="p0x5" fmla="*/ 0 w 17370"/>
              <a:gd name="p0y5" fmla="*/ 60 h 60"/>
              <a:gd name="p0x6" fmla="*/ 0 w 17370"/>
              <a:gd name="p0y6" fmla="*/ 26 h 60"/>
              <a:gd name="p0x7" fmla="*/ 26 w 17370"/>
              <a:gd name="p0y7" fmla="*/ 0 h 60"/>
              <a:gd name="p0x8" fmla="*/ 60 w 17370"/>
              <a:gd name="p0y8" fmla="*/ 0 h 60"/>
            </a:gdLst>
            <a:ahLst/>
            <a:cxnLst/>
            <a:pathLst>
              <a:path w="17278" h="60">
                <a:moveTo>
                  <a:pt x="17278" y="60"/>
                </a:moveTo>
                <a:lnTo>
                  <a:pt x="0" y="60"/>
                </a:lnTo>
                <a:cubicBezTo>
                  <a:pt x="29" y="23"/>
                  <a:pt x="90" y="-2"/>
                  <a:pt x="134" y="0"/>
                </a:cubicBezTo>
                <a:lnTo>
                  <a:pt x="17144" y="0"/>
                </a:lnTo>
                <a:cubicBezTo>
                  <a:pt x="17197" y="-3"/>
                  <a:pt x="17253" y="30"/>
                  <a:pt x="17278" y="60"/>
                </a:cubicBezTo>
                <a:close/>
              </a:path>
            </a:pathLst>
          </a:custGeom>
          <a:gradFill>
            <a:gsLst>
              <a:gs pos="0">
                <a:srgbClr val="29ABE2">
                  <a:alpha val="80000"/>
                </a:srgbClr>
              </a:gs>
              <a:gs pos="100000">
                <a:srgbClr val="70F4EF">
                  <a:alpha val="80000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00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p="http://schemas.openxmlformats.org/presentationml/2006/main">
  <p:tag name="KSO_WM_TEMPLATE_SUBCATEGORY" val="31"/>
  <p:tag name="KSO_WM_BEAUTIFY_FLAG" val="#wm#"/>
  <p:tag name="KSO_WM_TAG_VERSION" val="3.0"/>
</p:tagLst>
</file>

<file path=ppt/tags/tag10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00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01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02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03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104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105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106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07.xml><?xml version="1.0" encoding="utf-8"?>
<p:tagLst xmlns:p="http://schemas.openxmlformats.org/presentationml/2006/main">
  <p:tag name="KSO_WM_UNIT_TYPE" val="x"/>
  <p:tag name="KSO_WM_UNIT_INDEX" val="7"/>
  <p:tag name="KSO_WM_BEAUTIFY_FLAG" val="#wm#"/>
  <p:tag name="KSO_WM_TAG_VERSION" val="3.0"/>
</p:tagLst>
</file>

<file path=ppt/tags/tag108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109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11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10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11.xml><?xml version="1.0" encoding="utf-8"?>
<p:tagLst xmlns:p="http://schemas.openxmlformats.org/presentationml/2006/main">
  <p:tag name="KSO_WM_UNIT_TYPE" val="x"/>
  <p:tag name="KSO_WM_UNIT_INDEX" val="8"/>
  <p:tag name="KSO_WM_BEAUTIFY_FLAG" val="#wm#"/>
  <p:tag name="KSO_WM_TAG_VERSION" val="3.0"/>
</p:tagLst>
</file>

<file path=ppt/tags/tag112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113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11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15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16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11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1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19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2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20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21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2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2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24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25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26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27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28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29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3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31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32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33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34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35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3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13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3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3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4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41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42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4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4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4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4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4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4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49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5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50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151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52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53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54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55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156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57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5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59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1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60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161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62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6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64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165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66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167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6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69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7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7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71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172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73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174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175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176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177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178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179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8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180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181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82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183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184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185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186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187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188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189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19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190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191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192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19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194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19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196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19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19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19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2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20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200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201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202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203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204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205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20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20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208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209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21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21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211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21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213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214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215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216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217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218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219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2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220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221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222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22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22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22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22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227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228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229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23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230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231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232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233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234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235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236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237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238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239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24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240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241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24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243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244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245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246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247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24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249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25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25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251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25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25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254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255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256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257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25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25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26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260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261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26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263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26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265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266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26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26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269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27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270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271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272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273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274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275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276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277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278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279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2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280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281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282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283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284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285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286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287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288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289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29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290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291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292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293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294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295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296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297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298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299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3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30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300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301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302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</p:tagLst>
</file>

<file path=ppt/tags/tag303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304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305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306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307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30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09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1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31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1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312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13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31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15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316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317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318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319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32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32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321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322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323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324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325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326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327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328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329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33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330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331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33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33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3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33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36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337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338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39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340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341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342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343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344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345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346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347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348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349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35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50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351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352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353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354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355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356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357.xml><?xml version="1.0" encoding="utf-8"?>
<p:tagLst xmlns:p="http://schemas.openxmlformats.org/presentationml/2006/main">
  <p:tag name="KSO_WM_UNIT_TYPE" val="d"/>
  <p:tag name="KSO_WM_UNIT_INDEX" val="7"/>
  <p:tag name="KSO_WM_BEAUTIFY_FLAG" val="#wm#"/>
  <p:tag name="KSO_WM_TAG_VERSION" val="3.0"/>
</p:tagLst>
</file>

<file path=ppt/tags/tag358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359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3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360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361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362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63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36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36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66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367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368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369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70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371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372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373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374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375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376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377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378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379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3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380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381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382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383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384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385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386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387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388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389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3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90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391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392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393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39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395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396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39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39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399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4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4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400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401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402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403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40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40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40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407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408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40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41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410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411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412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413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414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415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416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417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418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419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42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420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421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42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423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424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42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426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42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428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429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4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430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431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432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433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434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435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436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437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438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439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4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440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441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442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443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444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445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446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447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448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449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4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450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451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452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453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454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455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456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457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458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459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4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46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461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462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463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464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465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46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467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46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469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4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470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471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472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473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474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475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476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477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478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479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48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480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481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482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483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484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485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486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487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488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489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49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490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491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492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493.xml><?xml version="1.0" encoding="utf-8"?>
<p:tagLst xmlns:p="http://schemas.openxmlformats.org/presentationml/2006/main">
  <p:tag name="KSO_WM_UNIT_TYPE" val="i"/>
  <p:tag name="KSO_WM_UNIT_INDEX" val="40"/>
  <p:tag name="KSO_WM_BEAUTIFY_FLAG" val="#wm#"/>
  <p:tag name="KSO_WM_TAG_VERSION" val="3.0"/>
</p:tagLst>
</file>

<file path=ppt/tags/tag494.xml><?xml version="1.0" encoding="utf-8"?>
<p:tagLst xmlns:p="http://schemas.openxmlformats.org/presentationml/2006/main">
  <p:tag name="KSO_WM_UNIT_TYPE" val="i"/>
  <p:tag name="KSO_WM_UNIT_INDEX" val="44"/>
  <p:tag name="KSO_WM_BEAUTIFY_FLAG" val="#wm#"/>
  <p:tag name="KSO_WM_TAG_VERSION" val="3.0"/>
</p:tagLst>
</file>

<file path=ppt/tags/tag495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496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497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498.xml><?xml version="1.0" encoding="utf-8"?>
<p:tagLst xmlns:p="http://schemas.openxmlformats.org/presentationml/2006/main">
  <p:tag name="KSO_WM_UNIT_TYPE" val="i"/>
  <p:tag name="KSO_WM_UNIT_INDEX" val="46"/>
  <p:tag name="KSO_WM_BEAUTIFY_FLAG" val="#wm#"/>
  <p:tag name="KSO_WM_TAG_VERSION" val="3.0"/>
</p:tagLst>
</file>

<file path=ppt/tags/tag499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5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50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500.xml><?xml version="1.0" encoding="utf-8"?>
<p:tagLst xmlns:p="http://schemas.openxmlformats.org/presentationml/2006/main">
  <p:tag name="KSO_WM_UNIT_TYPE" val="i"/>
  <p:tag name="KSO_WM_UNIT_INDEX" val="42"/>
  <p:tag name="KSO_WM_BEAUTIFY_FLAG" val="#wm#"/>
  <p:tag name="KSO_WM_TAG_VERSION" val="3.0"/>
</p:tagLst>
</file>

<file path=ppt/tags/tag501.xml><?xml version="1.0" encoding="utf-8"?>
<p:tagLst xmlns:p="http://schemas.openxmlformats.org/presentationml/2006/main">
  <p:tag name="KSO_WM_UNIT_TYPE" val="i"/>
  <p:tag name="KSO_WM_UNIT_INDEX" val="48"/>
  <p:tag name="KSO_WM_BEAUTIFY_FLAG" val="#wm#"/>
  <p:tag name="KSO_WM_TAG_VERSION" val="3.0"/>
</p:tagLst>
</file>

<file path=ppt/tags/tag502.xml><?xml version="1.0" encoding="utf-8"?>
<p:tagLst xmlns:p="http://schemas.openxmlformats.org/presentationml/2006/main">
  <p:tag name="KSO_WM_UNIT_TYPE" val="i"/>
  <p:tag name="KSO_WM_UNIT_INDEX" val="52"/>
  <p:tag name="KSO_WM_BEAUTIFY_FLAG" val="#wm#"/>
  <p:tag name="KSO_WM_TAG_VERSION" val="3.0"/>
</p:tagLst>
</file>

<file path=ppt/tags/tag503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504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505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506.xml><?xml version="1.0" encoding="utf-8"?>
<p:tagLst xmlns:p="http://schemas.openxmlformats.org/presentationml/2006/main">
  <p:tag name="KSO_WM_UNIT_TYPE" val="i"/>
  <p:tag name="KSO_WM_UNIT_INDEX" val="54"/>
  <p:tag name="KSO_WM_BEAUTIFY_FLAG" val="#wm#"/>
  <p:tag name="KSO_WM_TAG_VERSION" val="3.0"/>
</p:tagLst>
</file>

<file path=ppt/tags/tag507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508.xml><?xml version="1.0" encoding="utf-8"?>
<p:tagLst xmlns:p="http://schemas.openxmlformats.org/presentationml/2006/main">
  <p:tag name="KSO_WM_UNIT_TYPE" val="i"/>
  <p:tag name="KSO_WM_UNIT_INDEX" val="50"/>
  <p:tag name="KSO_WM_BEAUTIFY_FLAG" val="#wm#"/>
  <p:tag name="KSO_WM_TAG_VERSION" val="3.0"/>
</p:tagLst>
</file>

<file path=ppt/tags/tag509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51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510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511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512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513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514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515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51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517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51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51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52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520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521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522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523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524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525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526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527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528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529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53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530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531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532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533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534.xml><?xml version="1.0" encoding="utf-8"?>
<p:tagLst xmlns:p="http://schemas.openxmlformats.org/presentationml/2006/main">
  <p:tag name="KSO_WM_UNIT_TYPE" val="i"/>
  <p:tag name="KSO_WM_UNIT_INDEX" val="32"/>
  <p:tag name="KSO_WM_BEAUTIFY_FLAG" val="#wm#"/>
  <p:tag name="KSO_WM_TAG_VERSION" val="3.0"/>
</p:tagLst>
</file>

<file path=ppt/tags/tag535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536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537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538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539.xml><?xml version="1.0" encoding="utf-8"?>
<p:tagLst xmlns:p="http://schemas.openxmlformats.org/presentationml/2006/main">
  <p:tag name="KSO_WM_UNIT_TYPE" val="i"/>
  <p:tag name="KSO_WM_UNIT_INDEX" val="34"/>
  <p:tag name="KSO_WM_BEAUTIFY_FLAG" val="#wm#"/>
  <p:tag name="KSO_WM_TAG_VERSION" val="3.0"/>
</p:tagLst>
</file>

<file path=ppt/tags/tag54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540.xml><?xml version="1.0" encoding="utf-8"?>
<p:tagLst xmlns:p="http://schemas.openxmlformats.org/presentationml/2006/main">
  <p:tag name="KSO_WM_UNIT_TYPE" val="i"/>
  <p:tag name="KSO_WM_UNIT_INDEX" val="38"/>
  <p:tag name="KSO_WM_BEAUTIFY_FLAG" val="#wm#"/>
  <p:tag name="KSO_WM_TAG_VERSION" val="3.0"/>
</p:tagLst>
</file>

<file path=ppt/tags/tag541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542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543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544.xml><?xml version="1.0" encoding="utf-8"?>
<p:tagLst xmlns:p="http://schemas.openxmlformats.org/presentationml/2006/main">
  <p:tag name="KSO_WM_UNIT_TYPE" val="i"/>
  <p:tag name="KSO_WM_UNIT_INDEX" val="36"/>
  <p:tag name="KSO_WM_BEAUTIFY_FLAG" val="#wm#"/>
  <p:tag name="KSO_WM_TAG_VERSION" val="3.0"/>
</p:tagLst>
</file>

<file path=ppt/tags/tag545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54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547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54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54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55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55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551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552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553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554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555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556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557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55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559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56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560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561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562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563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564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565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566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567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568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569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57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57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571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572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573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574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575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576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577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578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579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58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580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581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582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583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584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585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58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58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58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589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59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59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591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592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593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59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595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59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597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598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599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6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60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60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601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602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603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60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605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606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607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608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609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61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610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611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612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ags/tag613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614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615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616.xml><?xml version="1.0" encoding="utf-8"?>
<p:tagLst xmlns:p="http://schemas.openxmlformats.org/presentationml/2006/main">
  <p:tag name="KSO_WM_UNIT_TYPE" val="x"/>
  <p:tag name="KSO_WM_UNIT_INDEX" val="6"/>
  <p:tag name="KSO_WM_BEAUTIFY_FLAG" val="#wm#"/>
  <p:tag name="KSO_WM_TAG_VERSION" val="3.0"/>
</p:tagLst>
</file>

<file path=ppt/tags/tag617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618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619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62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620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62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622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623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624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625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626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627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628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629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63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630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631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632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633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634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635.xml><?xml version="1.0" encoding="utf-8"?>
<p:tagLst xmlns:p="http://schemas.openxmlformats.org/presentationml/2006/main">
  <p:tag name="KSO_WM_UNIT_TYPE" val="d"/>
  <p:tag name="KSO_WM_UNIT_INDEX" val="3"/>
  <p:tag name="KSO_WM_BEAUTIFY_FLAG" val="#wm#"/>
  <p:tag name="KSO_WM_TAG_VERSION" val="3.0"/>
</p:tagLst>
</file>

<file path=ppt/tags/tag636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637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638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639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64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640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641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642.xml><?xml version="1.0" encoding="utf-8"?>
<p:tagLst xmlns:p="http://schemas.openxmlformats.org/presentationml/2006/main">
  <p:tag name="KSO_WM_UNIT_TYPE" val="d"/>
  <p:tag name="KSO_WM_UNIT_INDEX" val="4"/>
  <p:tag name="KSO_WM_BEAUTIFY_FLAG" val="#wm#"/>
  <p:tag name="KSO_WM_TAG_VERSION" val="3.0"/>
</p:tagLst>
</file>

<file path=ppt/tags/tag643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644.xml><?xml version="1.0" encoding="utf-8"?>
<p:tagLst xmlns:p="http://schemas.openxmlformats.org/presentationml/2006/main">
  <p:tag name="KSO_WM_UNIT_TYPE" val="f"/>
  <p:tag name="KSO_WM_UNIT_INDEX" val="11"/>
  <p:tag name="KSO_WM_BEAUTIFY_FLAG" val="#wm#"/>
  <p:tag name="KSO_WM_TAG_VERSION" val="3.0"/>
</p:tagLst>
</file>

<file path=ppt/tags/tag645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646.xml><?xml version="1.0" encoding="utf-8"?>
<p:tagLst xmlns:p="http://schemas.openxmlformats.org/presentationml/2006/main">
  <p:tag name="KSO_WM_UNIT_TYPE" val="d"/>
  <p:tag name="KSO_WM_UNIT_INDEX" val="5"/>
  <p:tag name="KSO_WM_BEAUTIFY_FLAG" val="#wm#"/>
  <p:tag name="KSO_WM_TAG_VERSION" val="3.0"/>
</p:tagLst>
</file>

<file path=ppt/tags/tag647.xml><?xml version="1.0" encoding="utf-8"?>
<p:tagLst xmlns:p="http://schemas.openxmlformats.org/presentationml/2006/main">
  <p:tag name="KSO_WM_UNIT_TYPE" val="f"/>
  <p:tag name="KSO_WM_UNIT_INDEX" val="12"/>
  <p:tag name="KSO_WM_BEAUTIFY_FLAG" val="#wm#"/>
  <p:tag name="KSO_WM_TAG_VERSION" val="3.0"/>
</p:tagLst>
</file>

<file path=ppt/tags/tag648.xml><?xml version="1.0" encoding="utf-8"?>
<p:tagLst xmlns:p="http://schemas.openxmlformats.org/presentationml/2006/main">
  <p:tag name="KSO_WM_UNIT_TYPE" val="f"/>
  <p:tag name="KSO_WM_UNIT_INDEX" val="13"/>
  <p:tag name="KSO_WM_BEAUTIFY_FLAG" val="#wm#"/>
  <p:tag name="KSO_WM_TAG_VERSION" val="3.0"/>
</p:tagLst>
</file>

<file path=ppt/tags/tag649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65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650.xml><?xml version="1.0" encoding="utf-8"?>
<p:tagLst xmlns:p="http://schemas.openxmlformats.org/presentationml/2006/main">
  <p:tag name="KSO_WM_UNIT_TYPE" val="d"/>
  <p:tag name="KSO_WM_UNIT_INDEX" val="6"/>
  <p:tag name="KSO_WM_BEAUTIFY_FLAG" val="#wm#"/>
  <p:tag name="KSO_WM_TAG_VERSION" val="3.0"/>
</p:tagLst>
</file>

<file path=ppt/tags/tag651.xml><?xml version="1.0" encoding="utf-8"?>
<p:tagLst xmlns:p="http://schemas.openxmlformats.org/presentationml/2006/main">
  <p:tag name="KSO_WM_UNIT_TYPE" val="f"/>
  <p:tag name="KSO_WM_UNIT_INDEX" val="14"/>
  <p:tag name="KSO_WM_BEAUTIFY_FLAG" val="#wm#"/>
  <p:tag name="KSO_WM_TAG_VERSION" val="3.0"/>
</p:tagLst>
</file>

<file path=ppt/tags/tag652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653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654.xml><?xml version="1.0" encoding="utf-8"?>
<p:tagLst xmlns:p="http://schemas.openxmlformats.org/presentationml/2006/main">
  <p:tag name="KSO_WM_UNIT_TYPE" val="i"/>
  <p:tag name="KSO_WM_UNIT_INDEX" val="28"/>
  <p:tag name="KSO_WM_BEAUTIFY_FLAG" val="#wm#"/>
  <p:tag name="KSO_WM_TAG_VERSION" val="3.0"/>
</p:tagLst>
</file>

<file path=ppt/tags/tag655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656.xml><?xml version="1.0" encoding="utf-8"?>
<p:tagLst xmlns:p="http://schemas.openxmlformats.org/presentationml/2006/main">
  <p:tag name="KSO_WM_UNIT_TYPE" val="i"/>
  <p:tag name="KSO_WM_UNIT_INDEX" val="30"/>
  <p:tag name="KSO_WM_BEAUTIFY_FLAG" val="#wm#"/>
  <p:tag name="KSO_WM_TAG_VERSION" val="3.0"/>
</p:tagLst>
</file>

<file path=ppt/tags/tag657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658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</p:tagLst>
</file>

<file path=ppt/tags/tag659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</p:tagLst>
</file>

<file path=ppt/tags/tag66.xml><?xml version="1.0" encoding="utf-8"?>
<p:tagLst xmlns:p="http://schemas.openxmlformats.org/presentationml/2006/main">
  <p:tag name="KSO_WM_UNIT_TYPE" val="f"/>
  <p:tag name="KSO_WM_UNIT_INDEX" val="15"/>
  <p:tag name="KSO_WM_BEAUTIFY_FLAG" val="#wm#"/>
  <p:tag name="KSO_WM_TAG_VERSION" val="3.0"/>
</p:tagLst>
</file>

<file path=ppt/tags/tag660.xml><?xml version="1.0" encoding="utf-8"?>
<p:tagLst xmlns:p="http://schemas.openxmlformats.org/presentationml/2006/main">
  <p:tag name="KSO_WM_UNIT_TYPE" val="i"/>
  <p:tag name="KSO_WM_UNIT_INDEX" val="10"/>
  <p:tag name="KSO_WM_BEAUTIFY_FLAG" val="#wm#"/>
  <p:tag name="KSO_WM_TAG_VERSION" val="3.0"/>
</p:tagLst>
</file>

<file path=ppt/tags/tag661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662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663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664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66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666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67.xml><?xml version="1.0" encoding="utf-8"?>
<p:tagLst xmlns:p="http://schemas.openxmlformats.org/presentationml/2006/main">
  <p:tag name="KSO_WM_UNIT_TYPE" val="i"/>
  <p:tag name="KSO_WM_UNIT_INDEX" val="24"/>
  <p:tag name="KSO_WM_BEAUTIFY_FLAG" val="#wm#"/>
  <p:tag name="KSO_WM_TAG_VERSION" val="3.0"/>
</p:tagLst>
</file>

<file path=ppt/tags/tag68.xml><?xml version="1.0" encoding="utf-8"?>
<p:tagLst xmlns:p="http://schemas.openxmlformats.org/presentationml/2006/main">
  <p:tag name="KSO_WM_UNIT_TYPE" val="d"/>
  <p:tag name="KSO_WM_UNIT_INDEX" val="1"/>
  <p:tag name="KSO_WM_BEAUTIFY_FLAG" val="#wm#"/>
  <p:tag name="KSO_WM_TAG_VERSION" val="3.0"/>
</p:tagLst>
</file>

<file path=ppt/tags/tag69.xml><?xml version="1.0" encoding="utf-8"?>
<p:tagLst xmlns:p="http://schemas.openxmlformats.org/presentationml/2006/main">
  <p:tag name="KSO_WM_UNIT_TYPE" val="f"/>
  <p:tag name="KSO_WM_UNIT_INDEX" val="16"/>
  <p:tag name="KSO_WM_BEAUTIFY_FLAG" val="#wm#"/>
  <p:tag name="KSO_WM_TAG_VERSION" val="3.0"/>
</p:tagLst>
</file>

<file path=ppt/tags/tag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70.xml><?xml version="1.0" encoding="utf-8"?>
<p:tagLst xmlns:p="http://schemas.openxmlformats.org/presentationml/2006/main">
  <p:tag name="KSO_WM_UNIT_TYPE" val="f"/>
  <p:tag name="KSO_WM_UNIT_INDEX" val="17"/>
  <p:tag name="KSO_WM_BEAUTIFY_FLAG" val="#wm#"/>
  <p:tag name="KSO_WM_TAG_VERSION" val="3.0"/>
</p:tagLst>
</file>

<file path=ppt/tags/tag71.xml><?xml version="1.0" encoding="utf-8"?>
<p:tagLst xmlns:p="http://schemas.openxmlformats.org/presentationml/2006/main">
  <p:tag name="KSO_WM_UNIT_TYPE" val="i"/>
  <p:tag name="KSO_WM_UNIT_INDEX" val="26"/>
  <p:tag name="KSO_WM_BEAUTIFY_FLAG" val="#wm#"/>
  <p:tag name="KSO_WM_TAG_VERSION" val="3.0"/>
</p:tagLst>
</file>

<file path=ppt/tags/tag72.xml><?xml version="1.0" encoding="utf-8"?>
<p:tagLst xmlns:p="http://schemas.openxmlformats.org/presentationml/2006/main">
  <p:tag name="KSO_WM_UNIT_TYPE" val="d"/>
  <p:tag name="KSO_WM_UNIT_INDEX" val="2"/>
  <p:tag name="KSO_WM_BEAUTIFY_FLAG" val="#wm#"/>
  <p:tag name="KSO_WM_TAG_VERSION" val="3.0"/>
</p:tagLst>
</file>

<file path=ppt/tags/tag73.xml><?xml version="1.0" encoding="utf-8"?>
<p:tagLst xmlns:p="http://schemas.openxmlformats.org/presentationml/2006/main">
  <p:tag name="KSO_WM_UNIT_TYPE" val="f"/>
  <p:tag name="KSO_WM_UNIT_INDEX" val="18"/>
  <p:tag name="KSO_WM_BEAUTIFY_FLAG" val="#wm#"/>
  <p:tag name="KSO_WM_TAG_VERSION" val="3.0"/>
</p:tagLst>
</file>

<file path=ppt/tags/tag74.xml><?xml version="1.0" encoding="utf-8"?>
<p:tagLst xmlns:p="http://schemas.openxmlformats.org/presentationml/2006/main">
  <p:tag name="KSO_WM_UNIT_TYPE" val="f"/>
  <p:tag name="KSO_WM_UNIT_INDEX" val="19"/>
  <p:tag name="KSO_WM_BEAUTIFY_FLAG" val="#wm#"/>
  <p:tag name="KSO_WM_TAG_VERSION" val="3.0"/>
</p:tagLst>
</file>

<file path=ppt/tags/tag75.xml><?xml version="1.0" encoding="utf-8"?>
<p:tagLst xmlns:p="http://schemas.openxmlformats.org/presentationml/2006/main">
  <p:tag name="KSO_WM_UNIT_TYPE" val="i"/>
  <p:tag name="KSO_WM_UNIT_INDEX" val="22"/>
  <p:tag name="KSO_WM_BEAUTIFY_FLAG" val="#wm#"/>
  <p:tag name="KSO_WM_TAG_VERSION" val="3.0"/>
</p:tagLst>
</file>

<file path=ppt/tags/tag76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</p:tagLst>
</file>

<file path=ppt/tags/tag77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</p:tagLst>
</file>

<file path=ppt/tags/tag78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79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</p:tagLst>
</file>

<file path=ppt/tags/tag80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</p:tagLst>
</file>

<file path=ppt/tags/tag81.xml><?xml version="1.0" encoding="utf-8"?>
<p:tagLst xmlns:p="http://schemas.openxmlformats.org/presentationml/2006/main">
  <p:tag name="KSO_WM_UNIT_TYPE" val="f"/>
  <p:tag name="KSO_WM_UNIT_INDEX" val="2"/>
  <p:tag name="KSO_WM_BEAUTIFY_FLAG" val="#wm#"/>
  <p:tag name="KSO_WM_TAG_VERSION" val="3.0"/>
</p:tagLst>
</file>

<file path=ppt/tags/tag82.xml><?xml version="1.0" encoding="utf-8"?>
<p:tagLst xmlns:p="http://schemas.openxmlformats.org/presentationml/2006/main">
  <p:tag name="KSO_WM_UNIT_TYPE" val="i"/>
  <p:tag name="KSO_WM_UNIT_INDEX" val="12"/>
  <p:tag name="KSO_WM_BEAUTIFY_FLAG" val="#wm#"/>
  <p:tag name="KSO_WM_TAG_VERSION" val="3.0"/>
</p:tagLst>
</file>

<file path=ppt/tags/tag83.xml><?xml version="1.0" encoding="utf-8"?>
<p:tagLst xmlns:p="http://schemas.openxmlformats.org/presentationml/2006/main">
  <p:tag name="KSO_WM_UNIT_TYPE" val="x"/>
  <p:tag name="KSO_WM_UNIT_INDEX" val="1"/>
  <p:tag name="KSO_WM_BEAUTIFY_FLAG" val="#wm#"/>
  <p:tag name="KSO_WM_TAG_VERSION" val="3.0"/>
</p:tagLst>
</file>

<file path=ppt/tags/tag84.xml><?xml version="1.0" encoding="utf-8"?>
<p:tagLst xmlns:p="http://schemas.openxmlformats.org/presentationml/2006/main">
  <p:tag name="KSO_WM_UNIT_TYPE" val="f"/>
  <p:tag name="KSO_WM_UNIT_INDEX" val="3"/>
  <p:tag name="KSO_WM_BEAUTIFY_FLAG" val="#wm#"/>
  <p:tag name="KSO_WM_TAG_VERSION" val="3.0"/>
</p:tagLst>
</file>

<file path=ppt/tags/tag85.xml><?xml version="1.0" encoding="utf-8"?>
<p:tagLst xmlns:p="http://schemas.openxmlformats.org/presentationml/2006/main">
  <p:tag name="KSO_WM_UNIT_TYPE" val="f"/>
  <p:tag name="KSO_WM_UNIT_INDEX" val="4"/>
  <p:tag name="KSO_WM_BEAUTIFY_FLAG" val="#wm#"/>
  <p:tag name="KSO_WM_TAG_VERSION" val="3.0"/>
</p:tagLst>
</file>

<file path=ppt/tags/tag86.xml><?xml version="1.0" encoding="utf-8"?>
<p:tagLst xmlns:p="http://schemas.openxmlformats.org/presentationml/2006/main">
  <p:tag name="KSO_WM_UNIT_TYPE" val="i"/>
  <p:tag name="KSO_WM_UNIT_INDEX" val="14"/>
  <p:tag name="KSO_WM_BEAUTIFY_FLAG" val="#wm#"/>
  <p:tag name="KSO_WM_TAG_VERSION" val="3.0"/>
</p:tagLst>
</file>

<file path=ppt/tags/tag87.xml><?xml version="1.0" encoding="utf-8"?>
<p:tagLst xmlns:p="http://schemas.openxmlformats.org/presentationml/2006/main">
  <p:tag name="KSO_WM_UNIT_TYPE" val="x"/>
  <p:tag name="KSO_WM_UNIT_INDEX" val="2"/>
  <p:tag name="KSO_WM_BEAUTIFY_FLAG" val="#wm#"/>
  <p:tag name="KSO_WM_TAG_VERSION" val="3.0"/>
</p:tagLst>
</file>

<file path=ppt/tags/tag88.xml><?xml version="1.0" encoding="utf-8"?>
<p:tagLst xmlns:p="http://schemas.openxmlformats.org/presentationml/2006/main">
  <p:tag name="KSO_WM_UNIT_TYPE" val="f"/>
  <p:tag name="KSO_WM_UNIT_INDEX" val="5"/>
  <p:tag name="KSO_WM_BEAUTIFY_FLAG" val="#wm#"/>
  <p:tag name="KSO_WM_TAG_VERSION" val="3.0"/>
</p:tagLst>
</file>

<file path=ppt/tags/tag89.xml><?xml version="1.0" encoding="utf-8"?>
<p:tagLst xmlns:p="http://schemas.openxmlformats.org/presentationml/2006/main">
  <p:tag name="KSO_WM_UNIT_TYPE" val="f"/>
  <p:tag name="KSO_WM_UNIT_INDEX" val="6"/>
  <p:tag name="KSO_WM_BEAUTIFY_FLAG" val="#wm#"/>
  <p:tag name="KSO_WM_TAG_VERSION" val="3.0"/>
</p:tagLst>
</file>

<file path=ppt/tags/tag9.xml><?xml version="1.0" encoding="utf-8"?>
<p:tagLst xmlns:p="http://schemas.openxmlformats.org/presentationml/2006/main">
  <p:tag name="KSO_WM_UNIT_TYPE" val="f"/>
  <p:tag name="KSO_WM_UNIT_INDEX" val="1"/>
  <p:tag name="KSO_WM_BEAUTIFY_FLAG" val="#wm#"/>
  <p:tag name="KSO_WM_TAG_VERSION" val="3.0"/>
</p:tagLst>
</file>

<file path=ppt/tags/tag90.xml><?xml version="1.0" encoding="utf-8"?>
<p:tagLst xmlns:p="http://schemas.openxmlformats.org/presentationml/2006/main">
  <p:tag name="KSO_WM_UNIT_TYPE" val="i"/>
  <p:tag name="KSO_WM_UNIT_INDEX" val="16"/>
  <p:tag name="KSO_WM_BEAUTIFY_FLAG" val="#wm#"/>
  <p:tag name="KSO_WM_TAG_VERSION" val="3.0"/>
</p:tagLst>
</file>

<file path=ppt/tags/tag91.xml><?xml version="1.0" encoding="utf-8"?>
<p:tagLst xmlns:p="http://schemas.openxmlformats.org/presentationml/2006/main">
  <p:tag name="KSO_WM_UNIT_TYPE" val="x"/>
  <p:tag name="KSO_WM_UNIT_INDEX" val="3"/>
  <p:tag name="KSO_WM_BEAUTIFY_FLAG" val="#wm#"/>
  <p:tag name="KSO_WM_TAG_VERSION" val="3.0"/>
</p:tagLst>
</file>

<file path=ppt/tags/tag92.xml><?xml version="1.0" encoding="utf-8"?>
<p:tagLst xmlns:p="http://schemas.openxmlformats.org/presentationml/2006/main">
  <p:tag name="KSO_WM_UNIT_TYPE" val="f"/>
  <p:tag name="KSO_WM_UNIT_INDEX" val="7"/>
  <p:tag name="KSO_WM_BEAUTIFY_FLAG" val="#wm#"/>
  <p:tag name="KSO_WM_TAG_VERSION" val="3.0"/>
</p:tagLst>
</file>

<file path=ppt/tags/tag93.xml><?xml version="1.0" encoding="utf-8"?>
<p:tagLst xmlns:p="http://schemas.openxmlformats.org/presentationml/2006/main">
  <p:tag name="KSO_WM_UNIT_TYPE" val="f"/>
  <p:tag name="KSO_WM_UNIT_INDEX" val="8"/>
  <p:tag name="KSO_WM_BEAUTIFY_FLAG" val="#wm#"/>
  <p:tag name="KSO_WM_TAG_VERSION" val="3.0"/>
</p:tagLst>
</file>

<file path=ppt/tags/tag94.xml><?xml version="1.0" encoding="utf-8"?>
<p:tagLst xmlns:p="http://schemas.openxmlformats.org/presentationml/2006/main">
  <p:tag name="KSO_WM_UNIT_TYPE" val="i"/>
  <p:tag name="KSO_WM_UNIT_INDEX" val="18"/>
  <p:tag name="KSO_WM_BEAUTIFY_FLAG" val="#wm#"/>
  <p:tag name="KSO_WM_TAG_VERSION" val="3.0"/>
</p:tagLst>
</file>

<file path=ppt/tags/tag95.xml><?xml version="1.0" encoding="utf-8"?>
<p:tagLst xmlns:p="http://schemas.openxmlformats.org/presentationml/2006/main">
  <p:tag name="KSO_WM_UNIT_TYPE" val="x"/>
  <p:tag name="KSO_WM_UNIT_INDEX" val="4"/>
  <p:tag name="KSO_WM_BEAUTIFY_FLAG" val="#wm#"/>
  <p:tag name="KSO_WM_TAG_VERSION" val="3.0"/>
</p:tagLst>
</file>

<file path=ppt/tags/tag96.xml><?xml version="1.0" encoding="utf-8"?>
<p:tagLst xmlns:p="http://schemas.openxmlformats.org/presentationml/2006/main">
  <p:tag name="KSO_WM_UNIT_TYPE" val="f"/>
  <p:tag name="KSO_WM_UNIT_INDEX" val="9"/>
  <p:tag name="KSO_WM_BEAUTIFY_FLAG" val="#wm#"/>
  <p:tag name="KSO_WM_TAG_VERSION" val="3.0"/>
</p:tagLst>
</file>

<file path=ppt/tags/tag97.xml><?xml version="1.0" encoding="utf-8"?>
<p:tagLst xmlns:p="http://schemas.openxmlformats.org/presentationml/2006/main">
  <p:tag name="KSO_WM_UNIT_TYPE" val="f"/>
  <p:tag name="KSO_WM_UNIT_INDEX" val="10"/>
  <p:tag name="KSO_WM_BEAUTIFY_FLAG" val="#wm#"/>
  <p:tag name="KSO_WM_TAG_VERSION" val="3.0"/>
</p:tagLst>
</file>

<file path=ppt/tags/tag98.xml><?xml version="1.0" encoding="utf-8"?>
<p:tagLst xmlns:p="http://schemas.openxmlformats.org/presentationml/2006/main">
  <p:tag name="KSO_WM_UNIT_TYPE" val="i"/>
  <p:tag name="KSO_WM_UNIT_INDEX" val="20"/>
  <p:tag name="KSO_WM_BEAUTIFY_FLAG" val="#wm#"/>
  <p:tag name="KSO_WM_TAG_VERSION" val="3.0"/>
</p:tagLst>
</file>

<file path=ppt/tags/tag99.xml><?xml version="1.0" encoding="utf-8"?>
<p:tagLst xmlns:p="http://schemas.openxmlformats.org/presentationml/2006/main">
  <p:tag name="KSO_WM_UNIT_TYPE" val="x"/>
  <p:tag name="KSO_WM_UNIT_INDEX" val="5"/>
  <p:tag name="KSO_WM_BEAUTIFY_FLAG" val="#wm#"/>
  <p:tag name="KSO_WM_TAG_VERSION" val="3.0"/>
</p:tagLst>
</file>

<file path=ppt/theme/theme1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">
      <a:majorFont>
        <a:latin typeface="MiSans Demibold"/>
        <a:ea typeface="MiSans Demibold"/>
        <a:cs typeface=""/>
      </a:majorFont>
      <a:minorFont>
        <a:latin typeface="MiSans Normal"/>
        <a:ea typeface="MiSans Normal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">
      <a:majorFont>
        <a:latin typeface="宋体"/>
        <a:ea typeface=""/>
        <a:cs typeface=""/>
        <a:font script="Jpan" typeface="游ゴシック Light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宋体"/>
        <a:ea typeface=""/>
        <a:cs typeface=""/>
        <a:font script="Jpan" typeface="游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3801</Words>
  <Application>WPS 演示</Application>
  <PresentationFormat>宽屏</PresentationFormat>
  <Paragraphs>617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1" baseType="lpstr">
      <vt:lpstr>Arial</vt:lpstr>
      <vt:lpstr>宋体</vt:lpstr>
      <vt:lpstr>Wingdings</vt:lpstr>
      <vt:lpstr>MiSans Demibold</vt:lpstr>
      <vt:lpstr>MiSans Normal</vt:lpstr>
      <vt:lpstr>1_WPS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 </cp:lastModifiedBy>
  <dcterms:created xsi:type="dcterms:W3CDTF">2026-08-04T14:07:21Z</dcterms:created>
  <dcterms:modified xsi:type="dcterms:W3CDTF">2026-08-04T14:07:21Z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2052-12.9.0.25365</vt:lpwstr>
  </property>
  <property fmtid="{D5CDD505-2E9C-101B-9397-08002B2CF9AE}" pid="3" name="ICV">
    <vt:lpwstr>20FC6F2038C93EB018F2716A09190A52_41</vt:lpwstr>
  </property>
  <property fmtid="{D5CDD505-2E9C-101B-9397-08002B2CF9AE}" pid="4" name="intentionCode">
    <vt:lpwstr>wps_wpp_generate_html_ppt_doc</vt:lpwstr>
  </property>
  <property fmtid="{D5CDD505-2E9C-101B-9397-08002B2CF9AE}" pid="5" name="KSOAIPPTCode">
    <vt:lpwstr>AH/C0wwUDlGRk+3Z3QTUi46/SvX9wifWQfRXMaHYL+z4jO/V4pILtnYnA4aSzxmg3WIl++AGz5BwQarxsSkHh7JO5IU0Tz00U7yPi4ka6jrzvDIn7y/+7994COwTj3vnBsfVMZtxp33PdTwo0YkgogNx1mC82JlT+PmyeCYOc6kVD8Y4TkUTVfW4kT052rXuwRMNgSPnH/TLtP35D/ihTsoSgGURBBdnircQH95YttiOmcmuTRAfYtf+D6A/W6vWw1eHqIf8EsK9u42TJRi9zOSSiWD8eQXyzL5N1HNGI91onxIt88GknqDqW8kiGPFUzqJUtHM50Zxbh0s19kr7Cw==</vt:lpwstr>
  </property>
</Properties>
</file>